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7.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8.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9.xml" ContentType="application/vnd.openxmlformats-officedocument.theme+xml"/>
  <Override PartName="/ppt/ink/ink1.xml" ContentType="application/inkml+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2.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 id="2147483672" r:id="rId3"/>
    <p:sldMasterId id="2147483696" r:id="rId4"/>
    <p:sldMasterId id="2147483709" r:id="rId5"/>
    <p:sldMasterId id="2147483723" r:id="rId6"/>
    <p:sldMasterId id="2147483746" r:id="rId7"/>
    <p:sldMasterId id="2147483771" r:id="rId8"/>
    <p:sldMasterId id="2147483783" r:id="rId9"/>
    <p:sldMasterId id="2147483796" r:id="rId10"/>
  </p:sldMasterIdLst>
  <p:notesMasterIdLst>
    <p:notesMasterId r:id="rId40"/>
  </p:notesMasterIdLst>
  <p:sldIdLst>
    <p:sldId id="256" r:id="rId11"/>
    <p:sldId id="257" r:id="rId12"/>
    <p:sldId id="259" r:id="rId13"/>
    <p:sldId id="263" r:id="rId14"/>
    <p:sldId id="258" r:id="rId15"/>
    <p:sldId id="4220" r:id="rId16"/>
    <p:sldId id="260" r:id="rId17"/>
    <p:sldId id="262" r:id="rId18"/>
    <p:sldId id="4209" r:id="rId19"/>
    <p:sldId id="4266" r:id="rId20"/>
    <p:sldId id="4267" r:id="rId21"/>
    <p:sldId id="4265" r:id="rId22"/>
    <p:sldId id="4264" r:id="rId23"/>
    <p:sldId id="4268" r:id="rId24"/>
    <p:sldId id="4269" r:id="rId25"/>
    <p:sldId id="4270" r:id="rId26"/>
    <p:sldId id="267" r:id="rId27"/>
    <p:sldId id="4288" r:id="rId28"/>
    <p:sldId id="4289" r:id="rId29"/>
    <p:sldId id="4238" r:id="rId30"/>
    <p:sldId id="270" r:id="rId31"/>
    <p:sldId id="4299" r:id="rId32"/>
    <p:sldId id="4272" r:id="rId33"/>
    <p:sldId id="271" r:id="rId34"/>
    <p:sldId id="4240" r:id="rId35"/>
    <p:sldId id="273" r:id="rId36"/>
    <p:sldId id="274" r:id="rId37"/>
    <p:sldId id="276" r:id="rId38"/>
    <p:sldId id="279" r:id="rId39"/>
  </p:sldIdLst>
  <p:sldSz cx="12192000" cy="6858000"/>
  <p:notesSz cx="6858000" cy="9144000"/>
  <p:embeddedFontLst>
    <p:embeddedFont>
      <p:font typeface="Bembo" panose="02020502050201020203" pitchFamily="18" charset="0"/>
      <p:regular r:id="rId41"/>
      <p:boldItalic r:id="rId42"/>
    </p:embeddedFont>
    <p:embeddedFont>
      <p:font typeface="Birthstone" pitchFamily="2" charset="0"/>
      <p:regular r:id="rId43"/>
    </p:embeddedFont>
    <p:embeddedFont>
      <p:font typeface="Century Gothic" panose="020B0502020202020204" pitchFamily="34" charset="0"/>
      <p:regular r:id="rId44"/>
      <p:bold r:id="rId45"/>
      <p:italic r:id="rId46"/>
      <p:boldItalic r:id="rId47"/>
    </p:embeddedFont>
    <p:embeddedFont>
      <p:font typeface="Georgia" panose="02040502050405020303" pitchFamily="18" charset="0"/>
      <p:regular r:id="rId48"/>
      <p:bold r:id="rId49"/>
      <p:italic r:id="rId50"/>
      <p:boldItalic r:id="rId51"/>
    </p:embeddedFont>
    <p:embeddedFont>
      <p:font typeface="Maven Pro" panose="020B0604020202020204" charset="0"/>
      <p:regular r:id="rId52"/>
      <p:bold r:id="rId53"/>
    </p:embeddedFont>
    <p:embeddedFont>
      <p:font typeface="Raleway" pitchFamily="2" charset="0"/>
      <p:regular r:id="rId54"/>
      <p:bold r:id="rId55"/>
      <p:italic r:id="rId56"/>
      <p:boldItalic r:id="rId57"/>
    </p:embeddedFont>
    <p:embeddedFont>
      <p:font typeface="Times" panose="02020603050405020304" pitchFamily="18"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2" roundtripDataSignature="AMtx7mhNsw09h5vORrwvl31I7Y805ygld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7F"/>
    <a:srgbClr val="77A6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4A06E40-A554-4F23-BC2E-1055A2A9DF8C}">
  <a:tblStyle styleId="{24A06E40-A554-4F23-BC2E-1055A2A9DF8C}"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B35404E3-0C89-4DAF-B4A1-A678E8F39F3E}"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D5ABB26-0587-4C30-8999-92F81FD0307C}" styleName="Bez štýlu, bez mrie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4071" autoAdjust="0"/>
  </p:normalViewPr>
  <p:slideViewPr>
    <p:cSldViewPr snapToGrid="0">
      <p:cViewPr varScale="1">
        <p:scale>
          <a:sx n="85" d="100"/>
          <a:sy n="85" d="100"/>
        </p:scale>
        <p:origin x="151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font" Target="fonts/font15.fntdata"/><Relationship Id="rId76"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font" Target="fonts/font18.fntdata"/><Relationship Id="rId74"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font" Target="fonts/font21.fntdata"/><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font" Target="fonts/font16.fntdata"/><Relationship Id="rId8" Type="http://schemas.openxmlformats.org/officeDocument/2006/relationships/slideMaster" Target="slideMasters/slideMaster8.xml"/><Relationship Id="rId51" Type="http://schemas.openxmlformats.org/officeDocument/2006/relationships/font" Target="fonts/font11.fntdata"/><Relationship Id="rId72" Type="http://customschemas.google.com/relationships/presentationmetadata" Target="metadata"/><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font" Target="fonts/font6.fntdata"/><Relationship Id="rId59" Type="http://schemas.openxmlformats.org/officeDocument/2006/relationships/font" Target="fonts/font19.fntdata"/><Relationship Id="rId20" Type="http://schemas.openxmlformats.org/officeDocument/2006/relationships/slide" Target="slides/slide10.xml"/><Relationship Id="rId41" Type="http://schemas.openxmlformats.org/officeDocument/2006/relationships/font" Target="fonts/font1.fntdata"/><Relationship Id="rId54" Type="http://schemas.openxmlformats.org/officeDocument/2006/relationships/font" Target="fonts/font14.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font" Target="fonts/font9.fntdata"/><Relationship Id="rId57" Type="http://schemas.openxmlformats.org/officeDocument/2006/relationships/font" Target="fonts/font17.fntdata"/><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font" Target="fonts/font4.fntdata"/><Relationship Id="rId52" Type="http://schemas.openxmlformats.org/officeDocument/2006/relationships/font" Target="fonts/font12.fntdata"/><Relationship Id="rId60" Type="http://schemas.openxmlformats.org/officeDocument/2006/relationships/font" Target="fonts/font20.fntdata"/><Relationship Id="rId73"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21T21:29:10.219"/>
    </inkml:context>
    <inkml:brush xml:id="br0">
      <inkml:brushProperty name="width" value="0.05" units="cm"/>
      <inkml:brushProperty name="height" value="0.05" units="cm"/>
    </inkml:brush>
  </inkml:definitions>
  <inkml:trace contextRef="#ctx0" brushRef="#br0">1 0 32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5T04:21:40.377"/>
    </inkml:context>
    <inkml:brush xml:id="br0">
      <inkml:brushProperty name="width" value="0.05" units="cm"/>
      <inkml:brushProperty name="height" value="0.05" units="cm"/>
    </inkml:brush>
  </inkml:definitions>
  <inkml:trace contextRef="#ctx0" brushRef="#br0">1 0 32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sk-SK"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8" name="Google Shape;4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9" name="Google Shape;4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k-SK"/>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sk-SK" dirty="0"/>
              <a:t>Ktorý talent ešte potrebujete </a:t>
            </a:r>
            <a:r>
              <a:rPr lang="sk-SK" dirty="0" err="1"/>
              <a:t>dovysvetliť</a:t>
            </a:r>
            <a:r>
              <a:rPr lang="sk-SK" dirty="0"/>
              <a:t>? </a:t>
            </a:r>
          </a:p>
        </p:txBody>
      </p:sp>
      <p:sp>
        <p:nvSpPr>
          <p:cNvPr id="4" name="Zástupný objekt pre číslo snímky 3"/>
          <p:cNvSpPr>
            <a:spLocks noGrp="1"/>
          </p:cNvSpPr>
          <p:nvPr>
            <p:ph type="sldNum" sz="quarter" idx="5"/>
          </p:nvPr>
        </p:nvSpPr>
        <p:spPr/>
        <p:txBody>
          <a:bodyPr/>
          <a:lstStyle/>
          <a:p>
            <a:pPr defTabSz="1021806">
              <a:defRPr/>
            </a:pPr>
            <a:fld id="{E3C242A0-0DF6-40A9-A652-A348932BC84B}" type="slidenum">
              <a:rPr lang="sk-SK" sz="1400">
                <a:solidFill>
                  <a:prstClr val="black"/>
                </a:solidFill>
                <a:latin typeface="Calibri"/>
                <a:cs typeface="Arial" charset="0"/>
                <a:sym typeface="Arial"/>
              </a:rPr>
              <a:pPr defTabSz="1021806">
                <a:defRPr/>
              </a:pPr>
              <a:t>20</a:t>
            </a:fld>
            <a:endParaRPr lang="sk-SK" sz="1400" dirty="0">
              <a:solidFill>
                <a:prstClr val="black"/>
              </a:solidFill>
              <a:latin typeface="Calibri"/>
              <a:cs typeface="Arial" charset="0"/>
              <a:sym typeface="Arial"/>
            </a:endParaRPr>
          </a:p>
        </p:txBody>
      </p:sp>
    </p:spTree>
    <p:extLst>
      <p:ext uri="{BB962C8B-B14F-4D97-AF65-F5344CB8AC3E}">
        <p14:creationId xmlns:p14="http://schemas.microsoft.com/office/powerpoint/2010/main" val="1139028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7" name="Google Shape;56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k-SK"/>
              <a:t>Johariho mriežka pomenúva 4 zóny na základe dvoch pohľadov na naše správanie: jeden pohľad je náš – čo o sebe vieme alebo nevieme. Druhý pohľad je pohľad iných – čo vedia o nás oni, a čo nevedia. Takto vzniknuté 4 kvadranty nám pomáhajú definovať </a:t>
            </a:r>
            <a:r>
              <a:rPr lang="sk-SK" b="1"/>
              <a:t>štyri zóny nášho správania </a:t>
            </a:r>
            <a:r>
              <a:rPr lang="sk-SK" b="0"/>
              <a:t>– verejnú, súkromnú, slepú škvrnu a neznámu zónu</a:t>
            </a:r>
            <a:r>
              <a:rPr lang="sk-SK"/>
              <a:t>. Každý z nás má všetky štyri tieto zóny.</a:t>
            </a:r>
            <a:endParaRPr/>
          </a:p>
          <a:p>
            <a:pPr marL="0" lvl="0" indent="0" algn="l" rtl="0">
              <a:spcBef>
                <a:spcPts val="0"/>
              </a:spcBef>
              <a:spcAft>
                <a:spcPts val="0"/>
              </a:spcAft>
              <a:buNone/>
            </a:pPr>
            <a:r>
              <a:rPr lang="sk-SK" b="1" i="0">
                <a:solidFill>
                  <a:srgbClr val="1C1C1C"/>
                </a:solidFill>
                <a:latin typeface="Raleway"/>
                <a:ea typeface="Raleway"/>
                <a:cs typeface="Raleway"/>
                <a:sym typeface="Raleway"/>
              </a:rPr>
              <a:t>Verejná: </a:t>
            </a:r>
            <a:r>
              <a:rPr lang="sk-SK" b="0" i="0">
                <a:solidFill>
                  <a:srgbClr val="1C1C1C"/>
                </a:solidFill>
                <a:latin typeface="Raleway"/>
                <a:ea typeface="Raleway"/>
                <a:cs typeface="Raleway"/>
                <a:sym typeface="Raleway"/>
              </a:rPr>
              <a:t>Vieme, že máme nejakú vlastnosť a naše správanie poznajú aj ostatní. </a:t>
            </a:r>
            <a:endParaRPr/>
          </a:p>
          <a:p>
            <a:pPr marL="0" lvl="0" indent="0" algn="l" rtl="0">
              <a:spcBef>
                <a:spcPts val="0"/>
              </a:spcBef>
              <a:spcAft>
                <a:spcPts val="0"/>
              </a:spcAft>
              <a:buNone/>
            </a:pPr>
            <a:r>
              <a:rPr lang="sk-SK" b="1" i="0">
                <a:solidFill>
                  <a:srgbClr val="1C1C1C"/>
                </a:solidFill>
                <a:latin typeface="Raleway"/>
                <a:ea typeface="Raleway"/>
                <a:cs typeface="Raleway"/>
                <a:sym typeface="Raleway"/>
              </a:rPr>
              <a:t>Do súkromnej zóny </a:t>
            </a:r>
            <a:r>
              <a:rPr lang="sk-SK" b="0" i="0">
                <a:solidFill>
                  <a:srgbClr val="1C1C1C"/>
                </a:solidFill>
                <a:latin typeface="Raleway"/>
                <a:ea typeface="Raleway"/>
                <a:cs typeface="Raleway"/>
                <a:sym typeface="Raleway"/>
              </a:rPr>
              <a:t>patria vlastnosti, ktoré vieme, že máme ale nechceme, aby o nich  druhí vedeli. Alebo tendencie k správaniu, ktoré ovládneme a neprejavíme.</a:t>
            </a:r>
            <a:endParaRPr/>
          </a:p>
          <a:p>
            <a:pPr marL="0" lvl="0" indent="0" algn="l" rtl="0">
              <a:spcBef>
                <a:spcPts val="0"/>
              </a:spcBef>
              <a:spcAft>
                <a:spcPts val="0"/>
              </a:spcAft>
              <a:buNone/>
            </a:pPr>
            <a:r>
              <a:rPr lang="sk-SK" b="1" i="0">
                <a:solidFill>
                  <a:srgbClr val="1C1C1C"/>
                </a:solidFill>
                <a:latin typeface="Raleway"/>
                <a:ea typeface="Raleway"/>
                <a:cs typeface="Raleway"/>
                <a:sym typeface="Raleway"/>
              </a:rPr>
              <a:t>Slepá škvrna: </a:t>
            </a:r>
            <a:r>
              <a:rPr lang="sk-SK" b="0" i="0">
                <a:solidFill>
                  <a:srgbClr val="1C1C1C"/>
                </a:solidFill>
                <a:latin typeface="Raleway"/>
                <a:ea typeface="Raleway"/>
                <a:cs typeface="Raleway"/>
                <a:sym typeface="Raleway"/>
              </a:rPr>
              <a:t>časť nášho JA, o ktorej dobre vedia ostatní, lebo nás tak zažili správať sa, no my si ju neuvedomujeme. Hviezdna rota v Superstar.</a:t>
            </a:r>
            <a:endParaRPr/>
          </a:p>
          <a:p>
            <a:pPr marL="0" lvl="0" indent="0" algn="l" rtl="0">
              <a:spcBef>
                <a:spcPts val="0"/>
              </a:spcBef>
              <a:spcAft>
                <a:spcPts val="0"/>
              </a:spcAft>
              <a:buNone/>
            </a:pPr>
            <a:r>
              <a:rPr lang="sk-SK" b="1" i="0">
                <a:solidFill>
                  <a:srgbClr val="1C1C1C"/>
                </a:solidFill>
                <a:latin typeface="Raleway"/>
                <a:ea typeface="Raleway"/>
                <a:cs typeface="Raleway"/>
                <a:sym typeface="Raleway"/>
              </a:rPr>
              <a:t>Neznáma zóna: </a:t>
            </a:r>
            <a:r>
              <a:rPr lang="sk-SK" b="0" i="0">
                <a:solidFill>
                  <a:srgbClr val="1C1C1C"/>
                </a:solidFill>
                <a:latin typeface="Raleway"/>
                <a:ea typeface="Raleway"/>
                <a:cs typeface="Raleway"/>
                <a:sym typeface="Raleway"/>
              </a:rPr>
              <a:t>Nevieme, že máme nejakú vlastnosť, alebo nevieme ako by sme v nejakej situácii zareagovali, nakoľko sme ju ešte nezažili. Ani ľudia, ktorí ma skutočne dobre poznajú nevedia odhadnúť, ako by som reagovala. Napr. ak by prišlo zemetrasenie, neviem ako budem reagovať. Alebo COVID. </a:t>
            </a:r>
            <a:endParaRPr/>
          </a:p>
        </p:txBody>
      </p:sp>
      <p:sp>
        <p:nvSpPr>
          <p:cNvPr id="568" name="Google Shape;56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k-SK"/>
              <a:t>21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sk-SK" dirty="0"/>
              <a:t>Ktorý talent ešte potrebujete </a:t>
            </a:r>
            <a:r>
              <a:rPr lang="sk-SK" dirty="0" err="1"/>
              <a:t>dovysvetliť</a:t>
            </a:r>
            <a:r>
              <a:rPr lang="sk-SK" dirty="0"/>
              <a:t>? </a:t>
            </a:r>
          </a:p>
        </p:txBody>
      </p:sp>
      <p:sp>
        <p:nvSpPr>
          <p:cNvPr id="4" name="Zástupný objekt pre číslo snímky 3"/>
          <p:cNvSpPr>
            <a:spLocks noGrp="1"/>
          </p:cNvSpPr>
          <p:nvPr>
            <p:ph type="sldNum" sz="quarter" idx="5"/>
          </p:nvPr>
        </p:nvSpPr>
        <p:spPr/>
        <p:txBody>
          <a:bodyPr/>
          <a:lstStyle/>
          <a:p>
            <a:pPr marL="0" marR="0" lvl="0" indent="0" algn="r" defTabSz="1021032" rtl="0" eaLnBrk="1" fontAlgn="auto" latinLnBrk="0" hangingPunct="1">
              <a:lnSpc>
                <a:spcPct val="100000"/>
              </a:lnSpc>
              <a:spcBef>
                <a:spcPts val="0"/>
              </a:spcBef>
              <a:spcAft>
                <a:spcPts val="0"/>
              </a:spcAft>
              <a:buClrTx/>
              <a:buSzTx/>
              <a:buFont typeface="Arial"/>
              <a:buNone/>
              <a:tabLst/>
              <a:defRPr/>
            </a:pPr>
            <a:fld id="{E3C242A0-0DF6-40A9-A652-A348932BC84B}" type="slidenum">
              <a:rPr kumimoji="0" lang="sk-SK" sz="1400" b="0" i="0" u="none" strike="noStrike" kern="1200" cap="none" spc="0" normalizeH="0" baseline="0" noProof="0">
                <a:ln>
                  <a:noFill/>
                </a:ln>
                <a:solidFill>
                  <a:prstClr val="black"/>
                </a:solidFill>
                <a:effectLst/>
                <a:uLnTx/>
                <a:uFillTx/>
                <a:latin typeface="Calibri"/>
                <a:ea typeface="+mn-ea"/>
                <a:cs typeface="Arial" charset="0"/>
                <a:sym typeface="Arial"/>
              </a:rPr>
              <a:pPr marL="0" marR="0" lvl="0" indent="0" algn="r" defTabSz="1021032" rtl="0" eaLnBrk="1" fontAlgn="auto" latinLnBrk="0" hangingPunct="1">
                <a:lnSpc>
                  <a:spcPct val="100000"/>
                </a:lnSpc>
                <a:spcBef>
                  <a:spcPts val="0"/>
                </a:spcBef>
                <a:spcAft>
                  <a:spcPts val="0"/>
                </a:spcAft>
                <a:buClrTx/>
                <a:buSzTx/>
                <a:buFont typeface="Arial"/>
                <a:buNone/>
                <a:tabLst/>
                <a:defRPr/>
              </a:pPr>
              <a:t>22</a:t>
            </a:fld>
            <a:endParaRPr kumimoji="0" lang="sk-SK" sz="1400" b="0" i="0" u="none" strike="noStrike" kern="1200" cap="none" spc="0" normalizeH="0" baseline="0" noProof="0" dirty="0">
              <a:ln>
                <a:noFill/>
              </a:ln>
              <a:solidFill>
                <a:prstClr val="black"/>
              </a:solidFill>
              <a:effectLst/>
              <a:uLnTx/>
              <a:uFillTx/>
              <a:latin typeface="Calibri"/>
              <a:ea typeface="+mn-ea"/>
              <a:cs typeface="Arial" charset="0"/>
              <a:sym typeface="Arial"/>
            </a:endParaRPr>
          </a:p>
        </p:txBody>
      </p:sp>
    </p:spTree>
    <p:extLst>
      <p:ext uri="{BB962C8B-B14F-4D97-AF65-F5344CB8AC3E}">
        <p14:creationId xmlns:p14="http://schemas.microsoft.com/office/powerpoint/2010/main" val="38861984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sk-SK" dirty="0"/>
              <a:t>Pravdepodobnosť výskytu v top 5</a:t>
            </a:r>
          </a:p>
        </p:txBody>
      </p:sp>
      <p:sp>
        <p:nvSpPr>
          <p:cNvPr id="4" name="Zástupný objekt pre číslo snímky 3"/>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 typeface="Arial"/>
              <a:buNone/>
              <a:tabLst/>
              <a:defRPr/>
            </a:pPr>
            <a:fld id="{E3C242A0-0DF6-40A9-A652-A348932BC84B}" type="slidenum">
              <a:rPr kumimoji="0" lang="sk-SK" sz="1300" b="0" i="0" u="none" strike="noStrike" kern="1200" cap="none" spc="0" normalizeH="0" baseline="0" noProof="0">
                <a:ln>
                  <a:noFill/>
                </a:ln>
                <a:solidFill>
                  <a:prstClr val="black"/>
                </a:solidFill>
                <a:effectLst/>
                <a:uLnTx/>
                <a:uFillTx/>
                <a:latin typeface="Calibri"/>
                <a:ea typeface="+mn-ea"/>
                <a:cs typeface="Arial" charset="0"/>
                <a:sym typeface="Arial"/>
              </a:rPr>
              <a:pPr marL="0" marR="0" lvl="0" indent="0" algn="r" defTabSz="965881" rtl="0" eaLnBrk="1" fontAlgn="auto" latinLnBrk="0" hangingPunct="1">
                <a:lnSpc>
                  <a:spcPct val="100000"/>
                </a:lnSpc>
                <a:spcBef>
                  <a:spcPts val="0"/>
                </a:spcBef>
                <a:spcAft>
                  <a:spcPts val="0"/>
                </a:spcAft>
                <a:buClrTx/>
                <a:buSzTx/>
                <a:buFont typeface="Arial"/>
                <a:buNone/>
                <a:tabLst/>
                <a:defRPr/>
              </a:pPr>
              <a:t>23</a:t>
            </a:fld>
            <a:endParaRPr kumimoji="0" lang="sk-SK" sz="1300" b="0" i="0" u="none" strike="noStrike" kern="1200" cap="none" spc="0" normalizeH="0" baseline="0" noProof="0" dirty="0">
              <a:ln>
                <a:noFill/>
              </a:ln>
              <a:solidFill>
                <a:prstClr val="black"/>
              </a:solidFill>
              <a:effectLst/>
              <a:uLnTx/>
              <a:uFillTx/>
              <a:latin typeface="Calibri"/>
              <a:ea typeface="+mn-ea"/>
              <a:cs typeface="Arial" charset="0"/>
              <a:sym typeface="Arial"/>
            </a:endParaRPr>
          </a:p>
        </p:txBody>
      </p:sp>
    </p:spTree>
    <p:extLst>
      <p:ext uri="{BB962C8B-B14F-4D97-AF65-F5344CB8AC3E}">
        <p14:creationId xmlns:p14="http://schemas.microsoft.com/office/powerpoint/2010/main" val="32392536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6" name="Google Shape;57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k-SK"/>
              <a:t>Kto to vie vypočítať? </a:t>
            </a:r>
            <a:endParaRPr/>
          </a:p>
          <a:p>
            <a:pPr marL="0" lvl="0" indent="0" algn="l" rtl="0">
              <a:spcBef>
                <a:spcPts val="0"/>
              </a:spcBef>
              <a:spcAft>
                <a:spcPts val="0"/>
              </a:spcAft>
              <a:buNone/>
            </a:pPr>
            <a:r>
              <a:rPr lang="sk-SK"/>
              <a:t>Tipovačka</a:t>
            </a:r>
            <a:endParaRPr/>
          </a:p>
          <a:p>
            <a:pPr marL="0" lvl="0" indent="0" algn="l" rtl="0">
              <a:spcBef>
                <a:spcPts val="0"/>
              </a:spcBef>
              <a:spcAft>
                <a:spcPts val="0"/>
              </a:spcAft>
              <a:buNone/>
            </a:pPr>
            <a:r>
              <a:rPr lang="sk-SK"/>
              <a:t>1. Aká je pravdepodobnosť, že stretne niekoho, kto má rovnakých top 5 talentov ale v inom poradí? </a:t>
            </a:r>
            <a:endParaRPr/>
          </a:p>
          <a:p>
            <a:pPr marL="0" marR="0" lvl="0" indent="0" algn="l" rtl="0">
              <a:lnSpc>
                <a:spcPct val="100000"/>
              </a:lnSpc>
              <a:spcBef>
                <a:spcPts val="0"/>
              </a:spcBef>
              <a:spcAft>
                <a:spcPts val="0"/>
              </a:spcAft>
              <a:buClr>
                <a:schemeClr val="dk1"/>
              </a:buClr>
              <a:buSzPts val="1200"/>
              <a:buFont typeface="Calibri"/>
              <a:buNone/>
            </a:pPr>
            <a:r>
              <a:rPr lang="sk-SK"/>
              <a:t>2. Aká je pravdepodobnosť, že stretne niekoho, kto má rovnakých top 5 talentov v tom istom poradí? </a:t>
            </a:r>
            <a:endParaRPr/>
          </a:p>
          <a:p>
            <a:pPr marL="0" lvl="0" indent="0" algn="l" rtl="0">
              <a:spcBef>
                <a:spcPts val="0"/>
              </a:spcBef>
              <a:spcAft>
                <a:spcPts val="0"/>
              </a:spcAft>
              <a:buNone/>
            </a:pPr>
            <a:endParaRPr/>
          </a:p>
        </p:txBody>
      </p:sp>
      <p:sp>
        <p:nvSpPr>
          <p:cNvPr id="577" name="Google Shape;577;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300"/>
              <a:buFont typeface="Calibri"/>
              <a:buNone/>
            </a:pPr>
            <a:fld id="{00000000-1234-1234-1234-123412341234}" type="slidenum">
              <a:rPr lang="sk-SK" sz="1300" b="0" i="0" u="none" strike="noStrike" cap="none">
                <a:solidFill>
                  <a:srgbClr val="000000"/>
                </a:solidFill>
                <a:latin typeface="Calibri"/>
                <a:ea typeface="Calibri"/>
                <a:cs typeface="Calibri"/>
                <a:sym typeface="Calibri"/>
              </a:rPr>
              <a:t>24</a:t>
            </a:fld>
            <a:endParaRPr sz="13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6" name="Google Shape;61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3" name="Google Shape;63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5" name="Google Shape;65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6" name="Google Shape;706;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k-SK"/>
              <a:t>Tak, kto z vás sa teraz cíti výnimočný?</a:t>
            </a:r>
            <a:endParaRPr/>
          </a:p>
        </p:txBody>
      </p:sp>
      <p:sp>
        <p:nvSpPr>
          <p:cNvPr id="707" name="Google Shape;707;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k-SK"/>
              <a:t>29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 name="Google Shape;41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k-SK"/>
              <a:t>Kto z vás sa cíti výnimočný?</a:t>
            </a:r>
            <a:endParaRPr/>
          </a:p>
          <a:p>
            <a:pPr marL="0" lvl="0" indent="0" algn="l" rtl="0">
              <a:spcBef>
                <a:spcPts val="0"/>
              </a:spcBef>
              <a:spcAft>
                <a:spcPts val="0"/>
              </a:spcAft>
              <a:buNone/>
            </a:pPr>
            <a:r>
              <a:rPr lang="sk-SK"/>
              <a:t>Dnes ideme otáčať toto nastavenie a verím, že na konci viacerí z vás zdvihnú ruku...</a:t>
            </a:r>
            <a:endParaRPr/>
          </a:p>
        </p:txBody>
      </p:sp>
      <p:sp>
        <p:nvSpPr>
          <p:cNvPr id="418" name="Google Shape;41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k-SK"/>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6" name="Google Shape;43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k-SK"/>
              <a:t>Začal byť aktívny a robiť výskum 50 rokoch</a:t>
            </a:r>
            <a:endParaRPr/>
          </a:p>
          <a:p>
            <a:pPr marL="0" lvl="0" indent="0" algn="l" rtl="0">
              <a:spcBef>
                <a:spcPts val="0"/>
              </a:spcBef>
              <a:spcAft>
                <a:spcPts val="0"/>
              </a:spcAft>
              <a:buNone/>
            </a:pPr>
            <a:r>
              <a:rPr lang="sk-SK"/>
              <a:t>Obdobie základov pozitívnej psychológie.</a:t>
            </a:r>
            <a:endParaRPr/>
          </a:p>
          <a:p>
            <a:pPr marL="0" lvl="0" indent="0" algn="l" rtl="0">
              <a:spcBef>
                <a:spcPts val="0"/>
              </a:spcBef>
              <a:spcAft>
                <a:spcPts val="0"/>
              </a:spcAft>
              <a:buNone/>
            </a:pPr>
            <a:r>
              <a:rPr lang="sk-SK"/>
              <a:t>Venoval sa informáciám okolo ľudských silných stránok</a:t>
            </a:r>
            <a:endParaRPr/>
          </a:p>
          <a:p>
            <a:pPr marL="0" lvl="0" indent="0" algn="l" rtl="0">
              <a:spcBef>
                <a:spcPts val="0"/>
              </a:spcBef>
              <a:spcAft>
                <a:spcPts val="0"/>
              </a:spcAft>
              <a:buNone/>
            </a:pPr>
            <a:r>
              <a:rPr lang="sk-SK"/>
              <a:t>50 ročné úsilie - zadefinoval 34 talentových tém. </a:t>
            </a:r>
            <a:endParaRPr/>
          </a:p>
          <a:p>
            <a:pPr marL="0" lvl="0" indent="0" algn="l" rtl="0">
              <a:spcBef>
                <a:spcPts val="0"/>
              </a:spcBef>
              <a:spcAft>
                <a:spcPts val="0"/>
              </a:spcAft>
              <a:buNone/>
            </a:pPr>
            <a:endParaRPr/>
          </a:p>
        </p:txBody>
      </p:sp>
      <p:sp>
        <p:nvSpPr>
          <p:cNvPr id="437" name="Google Shape;43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k-SK"/>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3:notes"/>
          <p:cNvSpPr>
            <a:spLocks noGrp="1" noRot="1" noChangeAspect="1"/>
          </p:cNvSpPr>
          <p:nvPr>
            <p:ph type="sldImg" idx="2"/>
          </p:nvPr>
        </p:nvSpPr>
        <p:spPr>
          <a:xfrm>
            <a:off x="439738" y="1252538"/>
            <a:ext cx="6007100" cy="33797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p3:notes"/>
          <p:cNvSpPr txBox="1">
            <a:spLocks noGrp="1"/>
          </p:cNvSpPr>
          <p:nvPr>
            <p:ph type="body" idx="1"/>
          </p:nvPr>
        </p:nvSpPr>
        <p:spPr>
          <a:xfrm>
            <a:off x="688658" y="4820741"/>
            <a:ext cx="5509260" cy="3944243"/>
          </a:xfrm>
          <a:prstGeom prst="rect">
            <a:avLst/>
          </a:prstGeom>
          <a:noFill/>
          <a:ln>
            <a:noFill/>
          </a:ln>
        </p:spPr>
        <p:txBody>
          <a:bodyPr spcFirstLastPara="1" wrap="square" lIns="96572" tIns="48273" rIns="96572" bIns="48273" anchor="t" anchorCtr="0">
            <a:noAutofit/>
          </a:bodyPr>
          <a:lstStyle/>
          <a:p>
            <a:pPr marL="0" indent="0"/>
            <a:r>
              <a:rPr lang="sk-SK"/>
              <a:t>Rozdelenie do trojíc v rámci PK alebo kolegov s ktorými blízko spolupracujete. </a:t>
            </a:r>
            <a:endParaRPr/>
          </a:p>
          <a:p>
            <a:pPr marL="0" indent="0"/>
            <a:r>
              <a:rPr lang="sk-SK"/>
              <a:t>Vyberte si z emočných kariet niečo, čo vám evokuje to, čo ste chceli byť keď ste boli malí/é </a:t>
            </a:r>
            <a:endParaRPr/>
          </a:p>
          <a:p>
            <a:pPr marL="0" indent="0"/>
            <a:r>
              <a:rPr lang="sk-SK"/>
              <a:t>Časomiera 6 min – každý dve minúty </a:t>
            </a:r>
            <a:endParaRPr/>
          </a:p>
          <a:p>
            <a:pPr marL="0" indent="0"/>
            <a:r>
              <a:rPr lang="sk-SK"/>
              <a:t>Zhrnutie: čo ste sa nové dozvedeli, čo vás prekvapilo </a:t>
            </a:r>
            <a:endParaRPr/>
          </a:p>
          <a:p>
            <a:pPr marL="0" indent="0"/>
            <a:endParaRPr/>
          </a:p>
        </p:txBody>
      </p:sp>
      <p:sp>
        <p:nvSpPr>
          <p:cNvPr id="427" name="Google Shape;427;p3:notes"/>
          <p:cNvSpPr txBox="1">
            <a:spLocks noGrp="1"/>
          </p:cNvSpPr>
          <p:nvPr>
            <p:ph type="sldNum" idx="12"/>
          </p:nvPr>
        </p:nvSpPr>
        <p:spPr>
          <a:xfrm>
            <a:off x="3900799" y="9514531"/>
            <a:ext cx="2984183" cy="502595"/>
          </a:xfrm>
          <a:prstGeom prst="rect">
            <a:avLst/>
          </a:prstGeom>
          <a:noFill/>
          <a:ln>
            <a:noFill/>
          </a:ln>
        </p:spPr>
        <p:txBody>
          <a:bodyPr spcFirstLastPara="1" wrap="square" lIns="96572" tIns="48273" rIns="96572" bIns="48273"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sk-SK"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k-SK" b="1" u="sng"/>
              <a:t>Systém je ten, ktorý nás sťahuje.</a:t>
            </a:r>
            <a:endParaRPr/>
          </a:p>
          <a:p>
            <a:pPr marL="0" lvl="0" indent="0" algn="l" rtl="0">
              <a:spcBef>
                <a:spcPts val="0"/>
              </a:spcBef>
              <a:spcAft>
                <a:spcPts val="0"/>
              </a:spcAft>
              <a:buNone/>
            </a:pPr>
            <a:r>
              <a:rPr lang="sk-SK"/>
              <a:t>Odporúčaný čas: 10 minút</a:t>
            </a:r>
            <a:endParaRPr/>
          </a:p>
          <a:p>
            <a:pPr marL="0" lvl="0" indent="0" algn="l" rtl="0">
              <a:spcBef>
                <a:spcPts val="0"/>
              </a:spcBef>
              <a:spcAft>
                <a:spcPts val="0"/>
              </a:spcAft>
              <a:buNone/>
            </a:pPr>
            <a:r>
              <a:rPr lang="sk-SK"/>
              <a:t>Nastavenie aktivity</a:t>
            </a:r>
            <a:endParaRPr/>
          </a:p>
          <a:p>
            <a:pPr marL="0" lvl="0" indent="0" algn="l" rtl="0">
              <a:spcBef>
                <a:spcPts val="0"/>
              </a:spcBef>
              <a:spcAft>
                <a:spcPts val="0"/>
              </a:spcAft>
              <a:buNone/>
            </a:pPr>
            <a:r>
              <a:rPr lang="sk-SK"/>
              <a:t>Pre túto ďalšiu aktivitu vyberte kus papiera a nakreslite čiaru do stredu strany.</a:t>
            </a:r>
            <a:endParaRPr/>
          </a:p>
          <a:p>
            <a:pPr marL="0" lvl="0" indent="0" algn="l" rtl="0">
              <a:spcBef>
                <a:spcPts val="0"/>
              </a:spcBef>
              <a:spcAft>
                <a:spcPts val="0"/>
              </a:spcAft>
              <a:buNone/>
            </a:pPr>
            <a:endParaRPr/>
          </a:p>
          <a:p>
            <a:pPr marL="0" lvl="0" indent="-76200" algn="l" rtl="0">
              <a:spcBef>
                <a:spcPts val="0"/>
              </a:spcBef>
              <a:spcAft>
                <a:spcPts val="0"/>
              </a:spcAft>
              <a:buClr>
                <a:schemeClr val="dk1"/>
              </a:buClr>
              <a:buSzPts val="1200"/>
              <a:buFont typeface="Calibri"/>
              <a:buAutoNum type="arabicPeriod"/>
            </a:pPr>
            <a:r>
              <a:rPr lang="sk-SK"/>
              <a:t>Kolo</a:t>
            </a:r>
            <a:endParaRPr/>
          </a:p>
          <a:p>
            <a:pPr marL="228600" lvl="0" indent="0" algn="l" rtl="0">
              <a:spcBef>
                <a:spcPts val="0"/>
              </a:spcBef>
              <a:spcAft>
                <a:spcPts val="0"/>
              </a:spcAft>
              <a:buClr>
                <a:schemeClr val="dk1"/>
              </a:buClr>
              <a:buSzPts val="1200"/>
              <a:buFont typeface="Calibri"/>
              <a:buNone/>
            </a:pPr>
            <a:r>
              <a:rPr lang="sk-SK"/>
              <a:t>Toto je cvičenie individuálnej produktivity. Meria vašu  rýchlosť a kvalitu. </a:t>
            </a:r>
            <a:endParaRPr/>
          </a:p>
          <a:p>
            <a:pPr marL="0" lvl="0" indent="0" algn="l" rtl="0">
              <a:spcBef>
                <a:spcPts val="0"/>
              </a:spcBef>
              <a:spcAft>
                <a:spcPts val="0"/>
              </a:spcAft>
              <a:buNone/>
            </a:pPr>
            <a:r>
              <a:rPr lang="sk-SK"/>
              <a:t>Na ľavú stranu stránky napíšte trikrát toto vyhlásenie: „používam silné stránky Každý deň“ . </a:t>
            </a:r>
            <a:endParaRPr/>
          </a:p>
          <a:p>
            <a:pPr marL="0" lvl="0" indent="0" algn="l" rtl="0">
              <a:spcBef>
                <a:spcPts val="0"/>
              </a:spcBef>
              <a:spcAft>
                <a:spcPts val="0"/>
              </a:spcAft>
              <a:buNone/>
            </a:pPr>
            <a:r>
              <a:rPr lang="sk-SK"/>
              <a:t>Ešte nezačínajte. Budem sledovať, ako dlho nám bude trvať splnenie tejto úlohy. Keď skončíte, držte pero nad hlavou, aby som vedel, kedy každý skončí. Si pripravený?</a:t>
            </a:r>
            <a:endParaRPr/>
          </a:p>
          <a:p>
            <a:pPr marL="0" lvl="0" indent="0" algn="l" rtl="0">
              <a:spcBef>
                <a:spcPts val="0"/>
              </a:spcBef>
              <a:spcAft>
                <a:spcPts val="0"/>
              </a:spcAft>
              <a:buNone/>
            </a:pPr>
            <a:r>
              <a:rPr lang="sk-SK"/>
              <a:t>Počkaj! Chcem, aby ste všetci používali svoju nedominantnú ruku. Vymeňte ruky. Pripraviť sa, pozor, štart!</a:t>
            </a:r>
            <a:endParaRPr/>
          </a:p>
          <a:p>
            <a:pPr marL="0" lvl="0" indent="0" algn="l" rtl="0">
              <a:spcBef>
                <a:spcPts val="0"/>
              </a:spcBef>
              <a:spcAft>
                <a:spcPts val="0"/>
              </a:spcAft>
              <a:buNone/>
            </a:pPr>
            <a:r>
              <a:rPr lang="sk-SK"/>
              <a:t>[Sledujte, ako dlho trvá, kým celá skupina dokončí úlohu. Nahláste, ako dlho to trvalo.] Používaj stopky. </a:t>
            </a:r>
            <a:endParaRPr/>
          </a:p>
          <a:p>
            <a:pPr marL="0" lvl="0" indent="0" algn="l" rtl="0">
              <a:spcBef>
                <a:spcPts val="0"/>
              </a:spcBef>
              <a:spcAft>
                <a:spcPts val="0"/>
              </a:spcAft>
              <a:buNone/>
            </a:pPr>
            <a:endParaRPr/>
          </a:p>
          <a:p>
            <a:pPr marL="0" lvl="0" indent="0" algn="l" rtl="0">
              <a:spcBef>
                <a:spcPts val="0"/>
              </a:spcBef>
              <a:spcAft>
                <a:spcPts val="0"/>
              </a:spcAft>
              <a:buNone/>
            </a:pPr>
            <a:r>
              <a:rPr lang="sk-SK"/>
              <a:t>2. kolo</a:t>
            </a:r>
            <a:endParaRPr/>
          </a:p>
          <a:p>
            <a:pPr marL="0" lvl="0" indent="0" algn="l" rtl="0">
              <a:spcBef>
                <a:spcPts val="0"/>
              </a:spcBef>
              <a:spcAft>
                <a:spcPts val="0"/>
              </a:spcAft>
              <a:buNone/>
            </a:pPr>
            <a:r>
              <a:rPr lang="sk-SK"/>
              <a:t>Zopakujme túto aktivitu. Tentokrát môžete pomocou svojej dominantnej ruky napísať rovnakú vetu trikrát na pravú stranu stránky.</a:t>
            </a:r>
            <a:endParaRPr/>
          </a:p>
          <a:p>
            <a:pPr marL="0" lvl="0" indent="0" algn="l" rtl="0">
              <a:spcBef>
                <a:spcPts val="0"/>
              </a:spcBef>
              <a:spcAft>
                <a:spcPts val="0"/>
              </a:spcAft>
              <a:buNone/>
            </a:pPr>
            <a:r>
              <a:rPr lang="sk-SK"/>
              <a:t>Pripraviť sa, pozor, štart! [Všimnite si, ako dlho trvá, kým dokončia. Nahláste, ako dlho to trvalo.]</a:t>
            </a:r>
            <a:endParaRPr/>
          </a:p>
          <a:p>
            <a:pPr marL="0" lvl="0" indent="0" algn="l" rtl="0">
              <a:spcBef>
                <a:spcPts val="0"/>
              </a:spcBef>
              <a:spcAft>
                <a:spcPts val="0"/>
              </a:spcAft>
              <a:buNone/>
            </a:pPr>
            <a:endParaRPr/>
          </a:p>
          <a:p>
            <a:pPr marL="0" lvl="0" indent="0" algn="l" rtl="0">
              <a:spcBef>
                <a:spcPts val="0"/>
              </a:spcBef>
              <a:spcAft>
                <a:spcPts val="0"/>
              </a:spcAft>
              <a:buNone/>
            </a:pPr>
            <a:r>
              <a:rPr lang="sk-SK"/>
              <a:t>Zhrňte aktivitu</a:t>
            </a:r>
            <a:endParaRPr/>
          </a:p>
          <a:p>
            <a:pPr marL="0" lvl="0" indent="0" algn="l" rtl="0">
              <a:spcBef>
                <a:spcPts val="0"/>
              </a:spcBef>
              <a:spcAft>
                <a:spcPts val="0"/>
              </a:spcAft>
              <a:buNone/>
            </a:pPr>
            <a:r>
              <a:rPr lang="sk-SK"/>
              <a:t>Poďme hovoriť o tomto cvičení. Keď ste prvýkrát robili túto aktivitu svojou nedominantnou rukou, aký to bol pocit? [Počúvajte komentáre ako „nepríjemné“, „nepohodlné“, „čudné“ a „neprirodzené.“] Na čo ste mysleli, keď ste písali text? [Vypočujte si „ako držať pero“, „ako tvarovať písmená do správneho tvaru“ alebo „kroky procesu.“]</a:t>
            </a:r>
            <a:endParaRPr/>
          </a:p>
          <a:p>
            <a:pPr marL="0" lvl="0" indent="0" algn="l" rtl="0">
              <a:spcBef>
                <a:spcPts val="0"/>
              </a:spcBef>
              <a:spcAft>
                <a:spcPts val="0"/>
              </a:spcAft>
              <a:buNone/>
            </a:pPr>
            <a:r>
              <a:rPr lang="sk-SK"/>
              <a:t>Teraz sa zamyslime nad tým, kedy ste túto aktivitu urobili druhýkrát. Aký to bol pocit? [Počúvajte komentáre ako "fajn", "normálne" alebo "prirodzené."] Na čo ste vtedy mysleli? [Vypočujte si komentáre ako „nič“, „rýchlo to zvládnete“ a „efektívnosť“.]</a:t>
            </a:r>
            <a:endParaRPr/>
          </a:p>
          <a:p>
            <a:pPr marL="0" lvl="0" indent="0" algn="l" rtl="0">
              <a:spcBef>
                <a:spcPts val="0"/>
              </a:spcBef>
              <a:spcAft>
                <a:spcPts val="0"/>
              </a:spcAft>
              <a:buNone/>
            </a:pPr>
            <a:r>
              <a:rPr lang="sk-SK"/>
              <a:t>Čo si všímate na kvalite vašich dvoch pokusov? [Vypočujte si komentáre ako „čistejšie“, „rovnejšie“, „čitateľnejšie“, „konzistentnejšie – tieto tri podpisy vyzerajú veľmi podobne“ alebo „len vyzerajú krajšie.“]</a:t>
            </a:r>
            <a:endParaRPr/>
          </a:p>
          <a:p>
            <a:pPr marL="0" lvl="0" indent="0" algn="l" rtl="0">
              <a:spcBef>
                <a:spcPts val="0"/>
              </a:spcBef>
              <a:spcAft>
                <a:spcPts val="0"/>
              </a:spcAft>
              <a:buNone/>
            </a:pPr>
            <a:r>
              <a:rPr lang="sk-SK"/>
              <a:t>Vaša práca z prvého kola pravdepodobne nebude taká čitateľná a trvalo to dlhšie. Koľkí z vás si myslia, že sa váš text v skutočnosti zhoršil, keď ste pokračovali? Ale text z druhého kola vyzerá konzistentnejšie a skončili ste rýchlejšie. Na to si ani nemusel myslieť, však?</a:t>
            </a:r>
            <a:endParaRPr/>
          </a:p>
          <a:p>
            <a:pPr marL="0" lvl="0" indent="0" algn="l" rtl="0">
              <a:spcBef>
                <a:spcPts val="0"/>
              </a:spcBef>
              <a:spcAft>
                <a:spcPts val="0"/>
              </a:spcAft>
              <a:buNone/>
            </a:pPr>
            <a:r>
              <a:rPr lang="sk-SK"/>
              <a:t>Aký je podľa vás zmysel tejto aktivity?</a:t>
            </a:r>
            <a:endParaRPr/>
          </a:p>
          <a:p>
            <a:pPr marL="0" lvl="0" indent="0" algn="l" rtl="0">
              <a:spcBef>
                <a:spcPts val="0"/>
              </a:spcBef>
              <a:spcAft>
                <a:spcPts val="0"/>
              </a:spcAft>
              <a:buNone/>
            </a:pPr>
            <a:endParaRPr/>
          </a:p>
          <a:p>
            <a:pPr marL="0" lvl="0" indent="0" algn="l" rtl="0">
              <a:spcBef>
                <a:spcPts val="0"/>
              </a:spcBef>
              <a:spcAft>
                <a:spcPts val="0"/>
              </a:spcAft>
              <a:buNone/>
            </a:pPr>
            <a:r>
              <a:rPr lang="sk-SK"/>
              <a:t>Taký je to pocit pracovať na niečom s využitím svojich menších talentov v porovnaní s tým, ako robiť niečo s využitím svojich väčších talentov. Prvé kolo bolo nepríjemné, nepríjemné a frustrujúce. Väčšina z vás dokončila cvičenie, ale premýšľajte o tom, koľko úsilia a času to trvalo - a aká nízka bola vaša kvalita. Druhé kolo bolo ľahké, prirodzené a automatické. Nemusel si na to myslieť, však? Takto vyzerá využívanie talentov.</a:t>
            </a:r>
            <a:endParaRPr/>
          </a:p>
          <a:p>
            <a:pPr marL="0" lvl="0" indent="0" algn="l" rtl="0">
              <a:spcBef>
                <a:spcPts val="0"/>
              </a:spcBef>
              <a:spcAft>
                <a:spcPts val="0"/>
              </a:spcAft>
              <a:buNone/>
            </a:pPr>
            <a:r>
              <a:rPr lang="sk-SK"/>
              <a:t>Všimli ste si tón miestnosti počas prvého kola? [Vysvetlite, čo ste spozorovali: veľa reptania, sťažností, výbuchov, smiechu, nezáujmu a/alebo mrzutosti.] Aký bol tón počas druhého kola? [Vysvetlite, čo ste pozorovali: tichý, sústredený a/alebo pracovitý.]</a:t>
            </a:r>
            <a:endParaRPr/>
          </a:p>
          <a:p>
            <a:pPr marL="0" lvl="0" indent="0" algn="l" rtl="0">
              <a:spcBef>
                <a:spcPts val="0"/>
              </a:spcBef>
              <a:spcAft>
                <a:spcPts val="0"/>
              </a:spcAft>
              <a:buNone/>
            </a:pPr>
            <a:r>
              <a:rPr lang="sk-SK"/>
              <a:t>Teraz si predstavte, čo sa stane, keď máte celý tím ľudí, ktorí nevyužívajú svoj špičkový talent. Tento typ odpojenia je nákazlivý a ovplyvňuje produktivitu. Je dobré mať jedného jednotlivca, ktorý využíva svoj talent, ale najlepšie je mať celý tím ľudí, ktorí využívajú svoj talent.</a:t>
            </a:r>
            <a:endParaRPr/>
          </a:p>
          <a:p>
            <a:pPr marL="0" lvl="0" indent="0" algn="l" rtl="0">
              <a:spcBef>
                <a:spcPts val="0"/>
              </a:spcBef>
              <a:spcAft>
                <a:spcPts val="0"/>
              </a:spcAft>
              <a:buNone/>
            </a:pPr>
            <a:r>
              <a:rPr lang="sk-SK"/>
              <a:t>Konvenčný prístup k zlepšovaniu tímového a individuálneho výkonu vyzerá asi takto:</a:t>
            </a:r>
            <a:endParaRPr/>
          </a:p>
          <a:p>
            <a:pPr marL="0" lvl="0" indent="0" algn="l" rtl="0">
              <a:spcBef>
                <a:spcPts val="0"/>
              </a:spcBef>
              <a:spcAft>
                <a:spcPts val="0"/>
              </a:spcAft>
              <a:buNone/>
            </a:pPr>
            <a:r>
              <a:rPr lang="sk-SK"/>
              <a:t>Po prvé, predpokladá, že ak sme už v niečom dobrí, nemusíme sa o to starať. Jednoducho si udržiavame svoje silné stránky a pracujeme na náprave našich slabých stránok. (V tomto prípade by sme väčšinu času strávili premýšľaním a prácou na zlepšení písania, ktoré robíme našou nedominantnou rukou.)</a:t>
            </a:r>
            <a:endParaRPr/>
          </a:p>
          <a:p>
            <a:pPr marL="0" lvl="0" indent="0" algn="l" rtl="0">
              <a:spcBef>
                <a:spcPts val="0"/>
              </a:spcBef>
              <a:spcAft>
                <a:spcPts val="0"/>
              </a:spcAft>
              <a:buNone/>
            </a:pPr>
            <a:r>
              <a:rPr lang="sk-SK"/>
              <a:t>Identifikujeme oblasť na zlepšenie. Potom vypracujeme plán zlepšenia.</a:t>
            </a:r>
            <a:endParaRPr/>
          </a:p>
          <a:p>
            <a:pPr marL="0" lvl="0" indent="0" algn="l" rtl="0">
              <a:spcBef>
                <a:spcPts val="0"/>
              </a:spcBef>
              <a:spcAft>
                <a:spcPts val="0"/>
              </a:spcAft>
              <a:buNone/>
            </a:pPr>
            <a:r>
              <a:rPr lang="sk-SK"/>
              <a:t>Tento proces predpokladá, že väčšina, ak nie všetky, správanie sa dá naučiť. Musíme napríklad predpokladať, že človek, ktorý vždy zápasil s číslami, sa môže stať dostatočne zdatným v matematike na to, aby sa stal účtovníkom alebo štatistikom – ak bude mať správne kurzy. A človek bez veľkej prirodzenej empatie môže získať empatiu – ak sa táto osoba dostatočne snaží. Realita je taká, že človek, ktorý vždy zápasil s číslami, pravdepodobne nebude skvelým účtovníkom alebo štatistikom. A človek bez väčšej prirodzenej empatie pravdepodobne nebude schopný utešiť priateľa vrúcnym a úprimným spôsobom, ako to dokážu veľkí empatizéri.</a:t>
            </a:r>
            <a:endParaRPr/>
          </a:p>
          <a:p>
            <a:pPr marL="0" lvl="0" indent="0" algn="l" rtl="0">
              <a:spcBef>
                <a:spcPts val="0"/>
              </a:spcBef>
              <a:spcAft>
                <a:spcPts val="0"/>
              </a:spcAft>
              <a:buNone/>
            </a:pPr>
            <a:endParaRPr/>
          </a:p>
        </p:txBody>
      </p:sp>
      <p:sp>
        <p:nvSpPr>
          <p:cNvPr id="448" name="Google Shape;44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k-SK"/>
              <a:t>7</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sk-SK" b="0">
                <a:solidFill>
                  <a:srgbClr val="002060"/>
                </a:solidFill>
              </a:rPr>
              <a:t>Mulfheit. Zajačik príde domov nadšený: Aké to bolo super. Vyhral. Behali. Skončil. Druhý. Tretí deň plávali.</a:t>
            </a:r>
            <a:endParaRPr/>
          </a:p>
          <a:p>
            <a:pPr marL="0" lvl="0" indent="0" algn="l" rtl="0">
              <a:spcBef>
                <a:spcPts val="0"/>
              </a:spcBef>
              <a:spcAft>
                <a:spcPts val="0"/>
              </a:spcAft>
              <a:buNone/>
            </a:pPr>
            <a:r>
              <a:rPr lang="sk-SK" b="1">
                <a:solidFill>
                  <a:srgbClr val="002060"/>
                </a:solidFill>
              </a:rPr>
              <a:t>PISA testovanie 2012 (od vtedy sa táto otázka nebola položená)</a:t>
            </a:r>
            <a:endParaRPr/>
          </a:p>
          <a:p>
            <a:pPr marL="0" lvl="0" indent="0" algn="l" rtl="0">
              <a:spcBef>
                <a:spcPts val="0"/>
              </a:spcBef>
              <a:spcAft>
                <a:spcPts val="0"/>
              </a:spcAft>
              <a:buNone/>
            </a:pPr>
            <a:endParaRPr b="0">
              <a:solidFill>
                <a:srgbClr val="002060"/>
              </a:solidFill>
            </a:endParaRPr>
          </a:p>
          <a:p>
            <a:pPr marL="0" lvl="0" indent="0" algn="l" rtl="0">
              <a:spcBef>
                <a:spcPts val="0"/>
              </a:spcBef>
              <a:spcAft>
                <a:spcPts val="0"/>
              </a:spcAft>
              <a:buNone/>
            </a:pPr>
            <a:r>
              <a:rPr lang="sk-SK" b="0">
                <a:solidFill>
                  <a:srgbClr val="002060"/>
                </a:solidFill>
              </a:rPr>
              <a:t>Tento slide sa používa pre školy</a:t>
            </a:r>
            <a:endParaRPr/>
          </a:p>
          <a:p>
            <a:pPr marL="0" lvl="0" indent="0" algn="l" rtl="0">
              <a:spcBef>
                <a:spcPts val="0"/>
              </a:spcBef>
              <a:spcAft>
                <a:spcPts val="0"/>
              </a:spcAft>
              <a:buNone/>
            </a:pPr>
            <a:endParaRPr b="1">
              <a:solidFill>
                <a:srgbClr val="002060"/>
              </a:solidFill>
            </a:endParaRPr>
          </a:p>
          <a:p>
            <a:pPr marL="0" lvl="0" indent="0" algn="l" rtl="0">
              <a:spcBef>
                <a:spcPts val="0"/>
              </a:spcBef>
              <a:spcAft>
                <a:spcPts val="0"/>
              </a:spcAft>
              <a:buNone/>
            </a:pPr>
            <a:r>
              <a:rPr lang="sk-SK" b="1">
                <a:solidFill>
                  <a:srgbClr val="002060"/>
                </a:solidFill>
              </a:rPr>
              <a:t>Namiesto toho, aby sme oslavovali, čo je v každom dieťati unikátne, </a:t>
            </a:r>
            <a:r>
              <a:rPr lang="sk-SK">
                <a:solidFill>
                  <a:srgbClr val="002060"/>
                </a:solidFill>
              </a:rPr>
              <a:t>zameriavame sa na to, aby sa zaradili a nevyčnievali</a:t>
            </a:r>
            <a:endParaRPr/>
          </a:p>
          <a:p>
            <a:pPr marL="0" marR="0" lvl="0" indent="0" algn="l" rtl="0">
              <a:lnSpc>
                <a:spcPct val="100000"/>
              </a:lnSpc>
              <a:spcBef>
                <a:spcPts val="0"/>
              </a:spcBef>
              <a:spcAft>
                <a:spcPts val="0"/>
              </a:spcAft>
              <a:buClr>
                <a:schemeClr val="dk1"/>
              </a:buClr>
              <a:buSzPts val="1200"/>
              <a:buFont typeface="Arial"/>
              <a:buNone/>
            </a:pPr>
            <a:endParaRPr/>
          </a:p>
          <a:p>
            <a:pPr marL="0" marR="0" lvl="0" indent="0" algn="l" rtl="0">
              <a:lnSpc>
                <a:spcPct val="100000"/>
              </a:lnSpc>
              <a:spcBef>
                <a:spcPts val="0"/>
              </a:spcBef>
              <a:spcAft>
                <a:spcPts val="0"/>
              </a:spcAft>
              <a:buClr>
                <a:schemeClr val="dk1"/>
              </a:buClr>
              <a:buSzPts val="1200"/>
              <a:buFont typeface="Arial"/>
              <a:buNone/>
            </a:pPr>
            <a:r>
              <a:rPr lang="sk-SK"/>
              <a:t>Rodičia, učitelia, majú dobrý úmysel</a:t>
            </a:r>
            <a:endParaRPr>
              <a:solidFill>
                <a:srgbClr val="002060"/>
              </a:solidFill>
            </a:endParaRPr>
          </a:p>
          <a:p>
            <a:pPr marL="0" lvl="0" indent="0" algn="l" rtl="0">
              <a:spcBef>
                <a:spcPts val="0"/>
              </a:spcBef>
              <a:spcAft>
                <a:spcPts val="0"/>
              </a:spcAft>
              <a:buNone/>
            </a:pPr>
            <a:r>
              <a:rPr lang="sk-SK">
                <a:solidFill>
                  <a:srgbClr val="002060"/>
                </a:solidFill>
              </a:rPr>
              <a:t>Učitelia musia splniť študijný plán</a:t>
            </a:r>
            <a:endParaRPr/>
          </a:p>
          <a:p>
            <a:pPr marL="0" lvl="0" indent="0" algn="l" rtl="0">
              <a:spcBef>
                <a:spcPts val="0"/>
              </a:spcBef>
              <a:spcAft>
                <a:spcPts val="0"/>
              </a:spcAft>
              <a:buNone/>
            </a:pPr>
            <a:r>
              <a:rPr lang="sk-SK">
                <a:solidFill>
                  <a:srgbClr val="002060"/>
                </a:solidFill>
              </a:rPr>
              <a:t>Je študent ten najdôležitejší? Je to klient v tom biznis ponímaní?</a:t>
            </a:r>
            <a:endParaRPr/>
          </a:p>
          <a:p>
            <a:pPr marL="0" lvl="0" indent="0" algn="l" rtl="0">
              <a:spcBef>
                <a:spcPts val="0"/>
              </a:spcBef>
              <a:spcAft>
                <a:spcPts val="0"/>
              </a:spcAft>
              <a:buNone/>
            </a:pPr>
            <a:r>
              <a:rPr lang="sk-SK">
                <a:solidFill>
                  <a:srgbClr val="002060"/>
                </a:solidFill>
              </a:rPr>
              <a:t>Koho voláte do riaditeľne – problematických, alebo výborných študentov?</a:t>
            </a:r>
            <a:endParaRPr/>
          </a:p>
          <a:p>
            <a:pPr marL="0" lvl="0" indent="0" algn="l" rtl="0">
              <a:spcBef>
                <a:spcPts val="0"/>
              </a:spcBef>
              <a:spcAft>
                <a:spcPts val="0"/>
              </a:spcAft>
              <a:buNone/>
            </a:pPr>
            <a:endParaRPr/>
          </a:p>
        </p:txBody>
      </p:sp>
      <p:sp>
        <p:nvSpPr>
          <p:cNvPr id="466" name="Google Shape;46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300"/>
              <a:buFont typeface="Calibri"/>
              <a:buNone/>
            </a:pPr>
            <a:fld id="{00000000-1234-1234-1234-123412341234}" type="slidenum">
              <a:rPr lang="sk-SK" sz="1300" b="0" i="0" u="none" strike="noStrike" cap="none">
                <a:solidFill>
                  <a:srgbClr val="000000"/>
                </a:solidFill>
                <a:latin typeface="Calibri"/>
                <a:ea typeface="Calibri"/>
                <a:cs typeface="Calibri"/>
                <a:sym typeface="Calibri"/>
              </a:rPr>
              <a:t>8</a:t>
            </a:fld>
            <a:endParaRPr sz="13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8" name="Google Shape;51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marR="0" lvl="1" indent="-228600" algn="l" rtl="0">
              <a:lnSpc>
                <a:spcPct val="100000"/>
              </a:lnSpc>
              <a:spcBef>
                <a:spcPts val="0"/>
              </a:spcBef>
              <a:spcAft>
                <a:spcPts val="0"/>
              </a:spcAft>
              <a:buClr>
                <a:schemeClr val="dk1"/>
              </a:buClr>
              <a:buSzPts val="1200"/>
              <a:buFont typeface="Calibri"/>
              <a:buAutoNum type="arabicPeriod"/>
            </a:pPr>
            <a:r>
              <a:rPr lang="sk-SK" sz="1200" b="0"/>
              <a:t>Škálovanie po miestnosti. </a:t>
            </a:r>
            <a:endParaRPr/>
          </a:p>
          <a:p>
            <a:pPr marL="228600" marR="0" lvl="1" indent="-228600" algn="l" rtl="0">
              <a:lnSpc>
                <a:spcPct val="100000"/>
              </a:lnSpc>
              <a:spcBef>
                <a:spcPts val="360"/>
              </a:spcBef>
              <a:spcAft>
                <a:spcPts val="0"/>
              </a:spcAft>
              <a:buClr>
                <a:schemeClr val="dk1"/>
              </a:buClr>
              <a:buSzPts val="1200"/>
              <a:buFont typeface="Calibri"/>
              <a:buAutoNum type="arabicPeriod"/>
            </a:pPr>
            <a:r>
              <a:rPr lang="sk-SK" sz="1200" b="0"/>
              <a:t>Úvod do aktivity: </a:t>
            </a:r>
            <a:r>
              <a:rPr lang="sk-SK" sz="1200" b="0" i="1"/>
              <a:t>“Pozrime sa na rôzne vnútorné charakteristiky a tendencie, ktoré máme. Pri každej otázke sa zamyslite, či sa takto veľmi často správate.” </a:t>
            </a:r>
            <a:endParaRPr/>
          </a:p>
          <a:p>
            <a:pPr marL="228600" marR="0" lvl="1" indent="-228600" algn="l" rtl="0">
              <a:lnSpc>
                <a:spcPct val="100000"/>
              </a:lnSpc>
              <a:spcBef>
                <a:spcPts val="360"/>
              </a:spcBef>
              <a:spcAft>
                <a:spcPts val="0"/>
              </a:spcAft>
              <a:buClr>
                <a:schemeClr val="dk1"/>
              </a:buClr>
              <a:buSzPts val="1200"/>
              <a:buFont typeface="Calibri"/>
              <a:buAutoNum type="arabicPeriod"/>
            </a:pPr>
            <a:r>
              <a:rPr lang="sk-SK" sz="1200" b="0"/>
              <a:t>Choď cez toto rýchlo:</a:t>
            </a:r>
            <a:endParaRPr sz="1200" b="0"/>
          </a:p>
          <a:p>
            <a:pPr marL="685800" lvl="1" indent="-228600" algn="l" rtl="0">
              <a:spcBef>
                <a:spcPts val="0"/>
              </a:spcBef>
              <a:spcAft>
                <a:spcPts val="0"/>
              </a:spcAft>
              <a:buClr>
                <a:schemeClr val="dk1"/>
              </a:buClr>
              <a:buSzPts val="1200"/>
              <a:buFont typeface="Calibri"/>
              <a:buAutoNum type="alphaLcPeriod"/>
            </a:pPr>
            <a:r>
              <a:rPr lang="sk-SK" sz="1200" b="0" i="0"/>
              <a:t>Požiadaj ľudí aby odpovedali </a:t>
            </a:r>
            <a:r>
              <a:rPr lang="sk-SK" sz="1200" b="1" i="0"/>
              <a:t>Áno</a:t>
            </a:r>
            <a:r>
              <a:rPr lang="sk-SK" sz="1200" b="0" i="0"/>
              <a:t>, alebo </a:t>
            </a:r>
            <a:r>
              <a:rPr lang="sk-SK" sz="1200" b="1" i="0"/>
              <a:t>Nie</a:t>
            </a:r>
            <a:r>
              <a:rPr lang="sk-SK" sz="1200" b="0" i="0"/>
              <a:t> na každú otázku napr. </a:t>
            </a:r>
            <a:r>
              <a:rPr lang="sk-SK" sz="1200" b="1" i="0"/>
              <a:t>dvíhaním rúk ako v škole / tento dotazník sa dá vypracovať priamo v Zoom, alebo MS Teams, alebo v inom nástroji</a:t>
            </a:r>
            <a:endParaRPr sz="1200" b="1" i="0"/>
          </a:p>
          <a:p>
            <a:pPr marL="685800" lvl="1" indent="-228600" algn="l" rtl="0">
              <a:spcBef>
                <a:spcPts val="0"/>
              </a:spcBef>
              <a:spcAft>
                <a:spcPts val="0"/>
              </a:spcAft>
              <a:buClr>
                <a:schemeClr val="dk1"/>
              </a:buClr>
              <a:buSzPts val="1200"/>
              <a:buFont typeface="Calibri"/>
              <a:buAutoNum type="alphaLcPeriod"/>
            </a:pPr>
            <a:r>
              <a:rPr lang="sk-SK" sz="1200" b="0" i="0"/>
              <a:t>Komentuj trendy, ktoré vidíš napr. veľa akých odpovedí</a:t>
            </a:r>
            <a:endParaRPr sz="1200" b="0" i="0"/>
          </a:p>
          <a:p>
            <a:pPr marL="685800" lvl="1" indent="-228600" algn="l" rtl="0">
              <a:spcBef>
                <a:spcPts val="0"/>
              </a:spcBef>
              <a:spcAft>
                <a:spcPts val="0"/>
              </a:spcAft>
              <a:buClr>
                <a:schemeClr val="dk1"/>
              </a:buClr>
              <a:buSzPts val="1200"/>
              <a:buFont typeface="Calibri"/>
              <a:buAutoNum type="alphaLcPeriod"/>
            </a:pPr>
            <a:r>
              <a:rPr lang="sk-SK" sz="1200" b="0" i="0"/>
              <a:t>Upozorní na rôznorodosť, netreba presne počítať odpovede</a:t>
            </a:r>
            <a:endParaRPr sz="1200" b="0" i="0"/>
          </a:p>
          <a:p>
            <a:pPr marL="685800" lvl="1" indent="-228600" algn="l" rtl="0">
              <a:spcBef>
                <a:spcPts val="0"/>
              </a:spcBef>
              <a:spcAft>
                <a:spcPts val="0"/>
              </a:spcAft>
              <a:buClr>
                <a:schemeClr val="dk1"/>
              </a:buClr>
              <a:buSzPts val="1200"/>
              <a:buFont typeface="Calibri"/>
              <a:buAutoNum type="alphaLcPeriod"/>
            </a:pPr>
            <a:r>
              <a:rPr lang="sk-SK" sz="1200" b="0" i="0"/>
              <a:t>Po krátkej pauze ukáž aký je to talent</a:t>
            </a:r>
            <a:endParaRPr sz="1200" b="0" i="0"/>
          </a:p>
        </p:txBody>
      </p:sp>
      <p:sp>
        <p:nvSpPr>
          <p:cNvPr id="519" name="Google Shape;519;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sk-SK"/>
              <a:t>17</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sk-SK" dirty="0"/>
              <a:t>Ktorý talent ešte potrebujete </a:t>
            </a:r>
            <a:r>
              <a:rPr lang="sk-SK" dirty="0" err="1"/>
              <a:t>dovysvetliť</a:t>
            </a:r>
            <a:r>
              <a:rPr lang="sk-SK" dirty="0"/>
              <a:t>? </a:t>
            </a:r>
          </a:p>
        </p:txBody>
      </p:sp>
      <p:sp>
        <p:nvSpPr>
          <p:cNvPr id="4" name="Zástupný objekt pre číslo snímky 3"/>
          <p:cNvSpPr>
            <a:spLocks noGrp="1"/>
          </p:cNvSpPr>
          <p:nvPr>
            <p:ph type="sldNum" sz="quarter" idx="5"/>
          </p:nvPr>
        </p:nvSpPr>
        <p:spPr/>
        <p:txBody>
          <a:bodyPr/>
          <a:lstStyle/>
          <a:p>
            <a:pPr marL="0" marR="0" lvl="0" indent="0" algn="r" defTabSz="1021032" rtl="0" eaLnBrk="1" fontAlgn="auto" latinLnBrk="0" hangingPunct="1">
              <a:lnSpc>
                <a:spcPct val="100000"/>
              </a:lnSpc>
              <a:spcBef>
                <a:spcPts val="0"/>
              </a:spcBef>
              <a:spcAft>
                <a:spcPts val="0"/>
              </a:spcAft>
              <a:buClrTx/>
              <a:buSzTx/>
              <a:buFont typeface="Arial"/>
              <a:buNone/>
              <a:tabLst/>
              <a:defRPr/>
            </a:pPr>
            <a:fld id="{E3C242A0-0DF6-40A9-A652-A348932BC84B}" type="slidenum">
              <a:rPr kumimoji="0" lang="sk-SK" sz="1400" b="0" i="0" u="none" strike="noStrike" kern="1200" cap="none" spc="0" normalizeH="0" baseline="0" noProof="0">
                <a:ln>
                  <a:noFill/>
                </a:ln>
                <a:solidFill>
                  <a:prstClr val="black"/>
                </a:solidFill>
                <a:effectLst/>
                <a:uLnTx/>
                <a:uFillTx/>
                <a:latin typeface="Calibri"/>
                <a:ea typeface="+mn-ea"/>
                <a:cs typeface="Arial" charset="0"/>
                <a:sym typeface="Arial"/>
              </a:rPr>
              <a:pPr marL="0" marR="0" lvl="0" indent="0" algn="r" defTabSz="1021032" rtl="0" eaLnBrk="1" fontAlgn="auto" latinLnBrk="0" hangingPunct="1">
                <a:lnSpc>
                  <a:spcPct val="100000"/>
                </a:lnSpc>
                <a:spcBef>
                  <a:spcPts val="0"/>
                </a:spcBef>
                <a:spcAft>
                  <a:spcPts val="0"/>
                </a:spcAft>
                <a:buClrTx/>
                <a:buSzTx/>
                <a:buFont typeface="Arial"/>
                <a:buNone/>
                <a:tabLst/>
                <a:defRPr/>
              </a:pPr>
              <a:t>19</a:t>
            </a:fld>
            <a:endParaRPr kumimoji="0" lang="sk-SK" sz="1400" b="0" i="0" u="none" strike="noStrike" kern="1200" cap="none" spc="0" normalizeH="0" baseline="0" noProof="0" dirty="0">
              <a:ln>
                <a:noFill/>
              </a:ln>
              <a:solidFill>
                <a:prstClr val="black"/>
              </a:solidFill>
              <a:effectLst/>
              <a:uLnTx/>
              <a:uFillTx/>
              <a:latin typeface="Calibri"/>
              <a:ea typeface="+mn-ea"/>
              <a:cs typeface="Arial" charset="0"/>
              <a:sym typeface="Arial"/>
            </a:endParaRPr>
          </a:p>
        </p:txBody>
      </p:sp>
    </p:spTree>
    <p:extLst>
      <p:ext uri="{BB962C8B-B14F-4D97-AF65-F5344CB8AC3E}">
        <p14:creationId xmlns:p14="http://schemas.microsoft.com/office/powerpoint/2010/main" val="1139028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Dva obsahy" type="twoObj">
  <p:cSld name="TWO_OBJECTS">
    <p:spTree>
      <p:nvGrpSpPr>
        <p:cNvPr id="1" name="Shape 96"/>
        <p:cNvGrpSpPr/>
        <p:nvPr/>
      </p:nvGrpSpPr>
      <p:grpSpPr>
        <a:xfrm>
          <a:off x="0" y="0"/>
          <a:ext cx="0" cy="0"/>
          <a:chOff x="0" y="0"/>
          <a:chExt cx="0" cy="0"/>
        </a:xfrm>
      </p:grpSpPr>
      <p:sp>
        <p:nvSpPr>
          <p:cNvPr id="97" name="Google Shape;97;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3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3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Dva obsahy" type="twoObj">
  <p:cSld name="Dva obsahy">
    <p:spTree>
      <p:nvGrpSpPr>
        <p:cNvPr id="1" name="Shape 177"/>
        <p:cNvGrpSpPr/>
        <p:nvPr/>
      </p:nvGrpSpPr>
      <p:grpSpPr>
        <a:xfrm>
          <a:off x="0" y="0"/>
          <a:ext cx="0" cy="0"/>
          <a:chOff x="0" y="0"/>
          <a:chExt cx="0" cy="0"/>
        </a:xfrm>
      </p:grpSpPr>
      <p:sp>
        <p:nvSpPr>
          <p:cNvPr id="178" name="Google Shape;178;p35"/>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9" name="Google Shape;179;p35"/>
          <p:cNvSpPr txBox="1">
            <a:spLocks noGrp="1"/>
          </p:cNvSpPr>
          <p:nvPr>
            <p:ph type="body" idx="1"/>
          </p:nvPr>
        </p:nvSpPr>
        <p:spPr>
          <a:xfrm>
            <a:off x="838200" y="1825626"/>
            <a:ext cx="5181600" cy="4351338"/>
          </a:xfrm>
          <a:prstGeom prst="rect">
            <a:avLst/>
          </a:prstGeom>
          <a:noFill/>
          <a:ln>
            <a:noFill/>
          </a:ln>
        </p:spPr>
        <p:txBody>
          <a:bodyPr spcFirstLastPara="1" wrap="square" lIns="91425" tIns="45700" rIns="91425" bIns="45700" anchor="t" anchorCtr="0">
            <a:normAutofit/>
          </a:bodyPr>
          <a:lstStyle>
            <a:lvl1pPr marL="457246" lvl="0" indent="-342934" algn="l">
              <a:lnSpc>
                <a:spcPct val="90000"/>
              </a:lnSpc>
              <a:spcBef>
                <a:spcPts val="1000"/>
              </a:spcBef>
              <a:spcAft>
                <a:spcPts val="0"/>
              </a:spcAft>
              <a:buClr>
                <a:schemeClr val="dk1"/>
              </a:buClr>
              <a:buSzPts val="1800"/>
              <a:buChar char="•"/>
              <a:defRPr/>
            </a:lvl1pPr>
            <a:lvl2pPr marL="914492" lvl="1" indent="-342934" algn="l">
              <a:lnSpc>
                <a:spcPct val="90000"/>
              </a:lnSpc>
              <a:spcBef>
                <a:spcPts val="500"/>
              </a:spcBef>
              <a:spcAft>
                <a:spcPts val="0"/>
              </a:spcAft>
              <a:buClr>
                <a:schemeClr val="dk1"/>
              </a:buClr>
              <a:buSzPts val="1800"/>
              <a:buChar char="•"/>
              <a:defRPr/>
            </a:lvl2pPr>
            <a:lvl3pPr marL="1371738" lvl="2" indent="-342934" algn="l">
              <a:lnSpc>
                <a:spcPct val="90000"/>
              </a:lnSpc>
              <a:spcBef>
                <a:spcPts val="500"/>
              </a:spcBef>
              <a:spcAft>
                <a:spcPts val="0"/>
              </a:spcAft>
              <a:buClr>
                <a:schemeClr val="dk1"/>
              </a:buClr>
              <a:buSzPts val="1800"/>
              <a:buChar char="•"/>
              <a:defRPr/>
            </a:lvl3pPr>
            <a:lvl4pPr marL="1828983" lvl="3" indent="-342934" algn="l">
              <a:lnSpc>
                <a:spcPct val="90000"/>
              </a:lnSpc>
              <a:spcBef>
                <a:spcPts val="500"/>
              </a:spcBef>
              <a:spcAft>
                <a:spcPts val="0"/>
              </a:spcAft>
              <a:buClr>
                <a:schemeClr val="dk1"/>
              </a:buClr>
              <a:buSzPts val="1800"/>
              <a:buChar char="•"/>
              <a:defRPr/>
            </a:lvl4pPr>
            <a:lvl5pPr marL="2286228" lvl="4" indent="-342934" algn="l">
              <a:lnSpc>
                <a:spcPct val="90000"/>
              </a:lnSpc>
              <a:spcBef>
                <a:spcPts val="500"/>
              </a:spcBef>
              <a:spcAft>
                <a:spcPts val="0"/>
              </a:spcAft>
              <a:buClr>
                <a:schemeClr val="dk1"/>
              </a:buClr>
              <a:buSzPts val="1800"/>
              <a:buChar char="•"/>
              <a:defRPr/>
            </a:lvl5pPr>
            <a:lvl6pPr marL="2743475" lvl="5" indent="-342934" algn="l">
              <a:lnSpc>
                <a:spcPct val="90000"/>
              </a:lnSpc>
              <a:spcBef>
                <a:spcPts val="500"/>
              </a:spcBef>
              <a:spcAft>
                <a:spcPts val="0"/>
              </a:spcAft>
              <a:buClr>
                <a:schemeClr val="dk1"/>
              </a:buClr>
              <a:buSzPts val="1800"/>
              <a:buChar char="•"/>
              <a:defRPr/>
            </a:lvl6pPr>
            <a:lvl7pPr marL="3200720" lvl="6" indent="-342934" algn="l">
              <a:lnSpc>
                <a:spcPct val="90000"/>
              </a:lnSpc>
              <a:spcBef>
                <a:spcPts val="500"/>
              </a:spcBef>
              <a:spcAft>
                <a:spcPts val="0"/>
              </a:spcAft>
              <a:buClr>
                <a:schemeClr val="dk1"/>
              </a:buClr>
              <a:buSzPts val="1800"/>
              <a:buChar char="•"/>
              <a:defRPr/>
            </a:lvl7pPr>
            <a:lvl8pPr marL="3657966" lvl="7" indent="-342934" algn="l">
              <a:lnSpc>
                <a:spcPct val="90000"/>
              </a:lnSpc>
              <a:spcBef>
                <a:spcPts val="500"/>
              </a:spcBef>
              <a:spcAft>
                <a:spcPts val="0"/>
              </a:spcAft>
              <a:buClr>
                <a:schemeClr val="dk1"/>
              </a:buClr>
              <a:buSzPts val="1800"/>
              <a:buChar char="•"/>
              <a:defRPr/>
            </a:lvl8pPr>
            <a:lvl9pPr marL="4115212" lvl="8" indent="-342934" algn="l">
              <a:lnSpc>
                <a:spcPct val="90000"/>
              </a:lnSpc>
              <a:spcBef>
                <a:spcPts val="500"/>
              </a:spcBef>
              <a:spcAft>
                <a:spcPts val="0"/>
              </a:spcAft>
              <a:buClr>
                <a:schemeClr val="dk1"/>
              </a:buClr>
              <a:buSzPts val="1800"/>
              <a:buChar char="•"/>
              <a:defRPr/>
            </a:lvl9pPr>
          </a:lstStyle>
          <a:p>
            <a:endParaRPr/>
          </a:p>
        </p:txBody>
      </p:sp>
      <p:sp>
        <p:nvSpPr>
          <p:cNvPr id="180" name="Google Shape;180;p35"/>
          <p:cNvSpPr txBox="1">
            <a:spLocks noGrp="1"/>
          </p:cNvSpPr>
          <p:nvPr>
            <p:ph type="body" idx="2"/>
          </p:nvPr>
        </p:nvSpPr>
        <p:spPr>
          <a:xfrm>
            <a:off x="6172200" y="1825626"/>
            <a:ext cx="5181600" cy="4351338"/>
          </a:xfrm>
          <a:prstGeom prst="rect">
            <a:avLst/>
          </a:prstGeom>
          <a:noFill/>
          <a:ln>
            <a:noFill/>
          </a:ln>
        </p:spPr>
        <p:txBody>
          <a:bodyPr spcFirstLastPara="1" wrap="square" lIns="91425" tIns="45700" rIns="91425" bIns="45700" anchor="t" anchorCtr="0">
            <a:normAutofit/>
          </a:bodyPr>
          <a:lstStyle>
            <a:lvl1pPr marL="457246" lvl="0" indent="-342934" algn="l">
              <a:lnSpc>
                <a:spcPct val="90000"/>
              </a:lnSpc>
              <a:spcBef>
                <a:spcPts val="1000"/>
              </a:spcBef>
              <a:spcAft>
                <a:spcPts val="0"/>
              </a:spcAft>
              <a:buClr>
                <a:schemeClr val="dk1"/>
              </a:buClr>
              <a:buSzPts val="1800"/>
              <a:buChar char="•"/>
              <a:defRPr/>
            </a:lvl1pPr>
            <a:lvl2pPr marL="914492" lvl="1" indent="-342934" algn="l">
              <a:lnSpc>
                <a:spcPct val="90000"/>
              </a:lnSpc>
              <a:spcBef>
                <a:spcPts val="500"/>
              </a:spcBef>
              <a:spcAft>
                <a:spcPts val="0"/>
              </a:spcAft>
              <a:buClr>
                <a:schemeClr val="dk1"/>
              </a:buClr>
              <a:buSzPts val="1800"/>
              <a:buChar char="•"/>
              <a:defRPr/>
            </a:lvl2pPr>
            <a:lvl3pPr marL="1371738" lvl="2" indent="-342934" algn="l">
              <a:lnSpc>
                <a:spcPct val="90000"/>
              </a:lnSpc>
              <a:spcBef>
                <a:spcPts val="500"/>
              </a:spcBef>
              <a:spcAft>
                <a:spcPts val="0"/>
              </a:spcAft>
              <a:buClr>
                <a:schemeClr val="dk1"/>
              </a:buClr>
              <a:buSzPts val="1800"/>
              <a:buChar char="•"/>
              <a:defRPr/>
            </a:lvl3pPr>
            <a:lvl4pPr marL="1828983" lvl="3" indent="-342934" algn="l">
              <a:lnSpc>
                <a:spcPct val="90000"/>
              </a:lnSpc>
              <a:spcBef>
                <a:spcPts val="500"/>
              </a:spcBef>
              <a:spcAft>
                <a:spcPts val="0"/>
              </a:spcAft>
              <a:buClr>
                <a:schemeClr val="dk1"/>
              </a:buClr>
              <a:buSzPts val="1800"/>
              <a:buChar char="•"/>
              <a:defRPr/>
            </a:lvl4pPr>
            <a:lvl5pPr marL="2286228" lvl="4" indent="-342934" algn="l">
              <a:lnSpc>
                <a:spcPct val="90000"/>
              </a:lnSpc>
              <a:spcBef>
                <a:spcPts val="500"/>
              </a:spcBef>
              <a:spcAft>
                <a:spcPts val="0"/>
              </a:spcAft>
              <a:buClr>
                <a:schemeClr val="dk1"/>
              </a:buClr>
              <a:buSzPts val="1800"/>
              <a:buChar char="•"/>
              <a:defRPr/>
            </a:lvl5pPr>
            <a:lvl6pPr marL="2743475" lvl="5" indent="-342934" algn="l">
              <a:lnSpc>
                <a:spcPct val="90000"/>
              </a:lnSpc>
              <a:spcBef>
                <a:spcPts val="500"/>
              </a:spcBef>
              <a:spcAft>
                <a:spcPts val="0"/>
              </a:spcAft>
              <a:buClr>
                <a:schemeClr val="dk1"/>
              </a:buClr>
              <a:buSzPts val="1800"/>
              <a:buChar char="•"/>
              <a:defRPr/>
            </a:lvl6pPr>
            <a:lvl7pPr marL="3200720" lvl="6" indent="-342934" algn="l">
              <a:lnSpc>
                <a:spcPct val="90000"/>
              </a:lnSpc>
              <a:spcBef>
                <a:spcPts val="500"/>
              </a:spcBef>
              <a:spcAft>
                <a:spcPts val="0"/>
              </a:spcAft>
              <a:buClr>
                <a:schemeClr val="dk1"/>
              </a:buClr>
              <a:buSzPts val="1800"/>
              <a:buChar char="•"/>
              <a:defRPr/>
            </a:lvl7pPr>
            <a:lvl8pPr marL="3657966" lvl="7" indent="-342934" algn="l">
              <a:lnSpc>
                <a:spcPct val="90000"/>
              </a:lnSpc>
              <a:spcBef>
                <a:spcPts val="500"/>
              </a:spcBef>
              <a:spcAft>
                <a:spcPts val="0"/>
              </a:spcAft>
              <a:buClr>
                <a:schemeClr val="dk1"/>
              </a:buClr>
              <a:buSzPts val="1800"/>
              <a:buChar char="•"/>
              <a:defRPr/>
            </a:lvl8pPr>
            <a:lvl9pPr marL="4115212" lvl="8" indent="-342934" algn="l">
              <a:lnSpc>
                <a:spcPct val="90000"/>
              </a:lnSpc>
              <a:spcBef>
                <a:spcPts val="500"/>
              </a:spcBef>
              <a:spcAft>
                <a:spcPts val="0"/>
              </a:spcAft>
              <a:buClr>
                <a:schemeClr val="dk1"/>
              </a:buClr>
              <a:buSzPts val="1800"/>
              <a:buChar char="•"/>
              <a:defRPr/>
            </a:lvl9pPr>
          </a:lstStyle>
          <a:p>
            <a:endParaRPr/>
          </a:p>
        </p:txBody>
      </p:sp>
      <p:sp>
        <p:nvSpPr>
          <p:cNvPr id="181" name="Google Shape;181;p35"/>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2" name="Google Shape;182;p35"/>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3" name="Google Shape;183;p35"/>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sk-SK" smtClean="0"/>
              <a:pPr/>
              <a:t>‹#›</a:t>
            </a:fld>
            <a:endParaRPr lang="sk-SK"/>
          </a:p>
        </p:txBody>
      </p:sp>
    </p:spTree>
    <p:extLst>
      <p:ext uri="{BB962C8B-B14F-4D97-AF65-F5344CB8AC3E}">
        <p14:creationId xmlns:p14="http://schemas.microsoft.com/office/powerpoint/2010/main" val="183789344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Hlavička sekcie" type="secHead">
  <p:cSld name="Hlavička sekcie">
    <p:spTree>
      <p:nvGrpSpPr>
        <p:cNvPr id="1" name="Shape 184"/>
        <p:cNvGrpSpPr/>
        <p:nvPr/>
      </p:nvGrpSpPr>
      <p:grpSpPr>
        <a:xfrm>
          <a:off x="0" y="0"/>
          <a:ext cx="0" cy="0"/>
          <a:chOff x="0" y="0"/>
          <a:chExt cx="0" cy="0"/>
        </a:xfrm>
      </p:grpSpPr>
      <p:sp>
        <p:nvSpPr>
          <p:cNvPr id="185" name="Google Shape;185;p57"/>
          <p:cNvSpPr txBox="1">
            <a:spLocks noGrp="1"/>
          </p:cNvSpPr>
          <p:nvPr>
            <p:ph type="title"/>
          </p:nvPr>
        </p:nvSpPr>
        <p:spPr>
          <a:xfrm>
            <a:off x="831850"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6" name="Google Shape;186;p57"/>
          <p:cNvSpPr txBox="1">
            <a:spLocks noGrp="1"/>
          </p:cNvSpPr>
          <p:nvPr>
            <p:ph type="body" idx="1"/>
          </p:nvPr>
        </p:nvSpPr>
        <p:spPr>
          <a:xfrm>
            <a:off x="831850" y="4589465"/>
            <a:ext cx="10515600" cy="1500187"/>
          </a:xfrm>
          <a:prstGeom prst="rect">
            <a:avLst/>
          </a:prstGeom>
          <a:noFill/>
          <a:ln>
            <a:noFill/>
          </a:ln>
        </p:spPr>
        <p:txBody>
          <a:bodyPr spcFirstLastPara="1" wrap="square" lIns="91425" tIns="45700" rIns="91425" bIns="45700" anchor="t" anchorCtr="0">
            <a:normAutofit/>
          </a:bodyPr>
          <a:lstStyle>
            <a:lvl1pPr marL="457246" lvl="0" indent="-228623" algn="l">
              <a:lnSpc>
                <a:spcPct val="90000"/>
              </a:lnSpc>
              <a:spcBef>
                <a:spcPts val="1000"/>
              </a:spcBef>
              <a:spcAft>
                <a:spcPts val="0"/>
              </a:spcAft>
              <a:buClr>
                <a:srgbClr val="888888"/>
              </a:buClr>
              <a:buSzPts val="2400"/>
              <a:buNone/>
              <a:defRPr sz="2400">
                <a:solidFill>
                  <a:srgbClr val="888888"/>
                </a:solidFill>
              </a:defRPr>
            </a:lvl1pPr>
            <a:lvl2pPr marL="914492" lvl="1" indent="-228623" algn="l">
              <a:lnSpc>
                <a:spcPct val="90000"/>
              </a:lnSpc>
              <a:spcBef>
                <a:spcPts val="500"/>
              </a:spcBef>
              <a:spcAft>
                <a:spcPts val="0"/>
              </a:spcAft>
              <a:buClr>
                <a:srgbClr val="888888"/>
              </a:buClr>
              <a:buSzPts val="2000"/>
              <a:buNone/>
              <a:defRPr sz="2000">
                <a:solidFill>
                  <a:srgbClr val="888888"/>
                </a:solidFill>
              </a:defRPr>
            </a:lvl2pPr>
            <a:lvl3pPr marL="1371738" lvl="2" indent="-228623" algn="l">
              <a:lnSpc>
                <a:spcPct val="90000"/>
              </a:lnSpc>
              <a:spcBef>
                <a:spcPts val="500"/>
              </a:spcBef>
              <a:spcAft>
                <a:spcPts val="0"/>
              </a:spcAft>
              <a:buClr>
                <a:srgbClr val="888888"/>
              </a:buClr>
              <a:buSzPts val="1800"/>
              <a:buNone/>
              <a:defRPr sz="1800">
                <a:solidFill>
                  <a:srgbClr val="888888"/>
                </a:solidFill>
              </a:defRPr>
            </a:lvl3pPr>
            <a:lvl4pPr marL="1828983" lvl="3" indent="-228623" algn="l">
              <a:lnSpc>
                <a:spcPct val="90000"/>
              </a:lnSpc>
              <a:spcBef>
                <a:spcPts val="500"/>
              </a:spcBef>
              <a:spcAft>
                <a:spcPts val="0"/>
              </a:spcAft>
              <a:buClr>
                <a:srgbClr val="888888"/>
              </a:buClr>
              <a:buSzPts val="1600"/>
              <a:buNone/>
              <a:defRPr sz="1600">
                <a:solidFill>
                  <a:srgbClr val="888888"/>
                </a:solidFill>
              </a:defRPr>
            </a:lvl4pPr>
            <a:lvl5pPr marL="2286228" lvl="4" indent="-228623" algn="l">
              <a:lnSpc>
                <a:spcPct val="90000"/>
              </a:lnSpc>
              <a:spcBef>
                <a:spcPts val="500"/>
              </a:spcBef>
              <a:spcAft>
                <a:spcPts val="0"/>
              </a:spcAft>
              <a:buClr>
                <a:srgbClr val="888888"/>
              </a:buClr>
              <a:buSzPts val="1600"/>
              <a:buNone/>
              <a:defRPr sz="1600">
                <a:solidFill>
                  <a:srgbClr val="888888"/>
                </a:solidFill>
              </a:defRPr>
            </a:lvl5pPr>
            <a:lvl6pPr marL="2743475" lvl="5" indent="-228623" algn="l">
              <a:lnSpc>
                <a:spcPct val="90000"/>
              </a:lnSpc>
              <a:spcBef>
                <a:spcPts val="500"/>
              </a:spcBef>
              <a:spcAft>
                <a:spcPts val="0"/>
              </a:spcAft>
              <a:buClr>
                <a:srgbClr val="888888"/>
              </a:buClr>
              <a:buSzPts val="1600"/>
              <a:buNone/>
              <a:defRPr sz="1600">
                <a:solidFill>
                  <a:srgbClr val="888888"/>
                </a:solidFill>
              </a:defRPr>
            </a:lvl6pPr>
            <a:lvl7pPr marL="3200720" lvl="6" indent="-228623" algn="l">
              <a:lnSpc>
                <a:spcPct val="90000"/>
              </a:lnSpc>
              <a:spcBef>
                <a:spcPts val="500"/>
              </a:spcBef>
              <a:spcAft>
                <a:spcPts val="0"/>
              </a:spcAft>
              <a:buClr>
                <a:srgbClr val="888888"/>
              </a:buClr>
              <a:buSzPts val="1600"/>
              <a:buNone/>
              <a:defRPr sz="1600">
                <a:solidFill>
                  <a:srgbClr val="888888"/>
                </a:solidFill>
              </a:defRPr>
            </a:lvl7pPr>
            <a:lvl8pPr marL="3657966" lvl="7" indent="-228623" algn="l">
              <a:lnSpc>
                <a:spcPct val="90000"/>
              </a:lnSpc>
              <a:spcBef>
                <a:spcPts val="500"/>
              </a:spcBef>
              <a:spcAft>
                <a:spcPts val="0"/>
              </a:spcAft>
              <a:buClr>
                <a:srgbClr val="888888"/>
              </a:buClr>
              <a:buSzPts val="1600"/>
              <a:buNone/>
              <a:defRPr sz="1600">
                <a:solidFill>
                  <a:srgbClr val="888888"/>
                </a:solidFill>
              </a:defRPr>
            </a:lvl8pPr>
            <a:lvl9pPr marL="4115212" lvl="8" indent="-228623"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87" name="Google Shape;187;p57"/>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8" name="Google Shape;188;p57"/>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 name="Google Shape;189;p57"/>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sk-SK" smtClean="0"/>
              <a:pPr/>
              <a:t>‹#›</a:t>
            </a:fld>
            <a:endParaRPr lang="sk-SK"/>
          </a:p>
        </p:txBody>
      </p:sp>
    </p:spTree>
    <p:extLst>
      <p:ext uri="{BB962C8B-B14F-4D97-AF65-F5344CB8AC3E}">
        <p14:creationId xmlns:p14="http://schemas.microsoft.com/office/powerpoint/2010/main" val="407394607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Porovnanie" type="twoTxTwoObj">
  <p:cSld name="Porovnanie">
    <p:spTree>
      <p:nvGrpSpPr>
        <p:cNvPr id="1" name="Shape 190"/>
        <p:cNvGrpSpPr/>
        <p:nvPr/>
      </p:nvGrpSpPr>
      <p:grpSpPr>
        <a:xfrm>
          <a:off x="0" y="0"/>
          <a:ext cx="0" cy="0"/>
          <a:chOff x="0" y="0"/>
          <a:chExt cx="0" cy="0"/>
        </a:xfrm>
      </p:grpSpPr>
      <p:sp>
        <p:nvSpPr>
          <p:cNvPr id="191" name="Google Shape;191;p58"/>
          <p:cNvSpPr txBox="1">
            <a:spLocks noGrp="1"/>
          </p:cNvSpPr>
          <p:nvPr>
            <p:ph type="title"/>
          </p:nvPr>
        </p:nvSpPr>
        <p:spPr>
          <a:xfrm>
            <a:off x="839788"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2" name="Google Shape;192;p58"/>
          <p:cNvSpPr txBox="1">
            <a:spLocks noGrp="1"/>
          </p:cNvSpPr>
          <p:nvPr>
            <p:ph type="body" idx="1"/>
          </p:nvPr>
        </p:nvSpPr>
        <p:spPr>
          <a:xfrm>
            <a:off x="839790" y="1681163"/>
            <a:ext cx="5157787" cy="823912"/>
          </a:xfrm>
          <a:prstGeom prst="rect">
            <a:avLst/>
          </a:prstGeom>
          <a:noFill/>
          <a:ln>
            <a:noFill/>
          </a:ln>
        </p:spPr>
        <p:txBody>
          <a:bodyPr spcFirstLastPara="1" wrap="square" lIns="91425" tIns="45700" rIns="91425" bIns="45700" anchor="b" anchorCtr="0">
            <a:normAutofit/>
          </a:bodyPr>
          <a:lstStyle>
            <a:lvl1pPr marL="457246" lvl="0" indent="-228623" algn="l">
              <a:lnSpc>
                <a:spcPct val="90000"/>
              </a:lnSpc>
              <a:spcBef>
                <a:spcPts val="1000"/>
              </a:spcBef>
              <a:spcAft>
                <a:spcPts val="0"/>
              </a:spcAft>
              <a:buClr>
                <a:schemeClr val="dk1"/>
              </a:buClr>
              <a:buSzPts val="2400"/>
              <a:buNone/>
              <a:defRPr sz="2400" b="1"/>
            </a:lvl1pPr>
            <a:lvl2pPr marL="914492" lvl="1" indent="-228623" algn="l">
              <a:lnSpc>
                <a:spcPct val="90000"/>
              </a:lnSpc>
              <a:spcBef>
                <a:spcPts val="500"/>
              </a:spcBef>
              <a:spcAft>
                <a:spcPts val="0"/>
              </a:spcAft>
              <a:buClr>
                <a:schemeClr val="dk1"/>
              </a:buClr>
              <a:buSzPts val="2000"/>
              <a:buNone/>
              <a:defRPr sz="2000" b="1"/>
            </a:lvl2pPr>
            <a:lvl3pPr marL="1371738" lvl="2" indent="-228623" algn="l">
              <a:lnSpc>
                <a:spcPct val="90000"/>
              </a:lnSpc>
              <a:spcBef>
                <a:spcPts val="500"/>
              </a:spcBef>
              <a:spcAft>
                <a:spcPts val="0"/>
              </a:spcAft>
              <a:buClr>
                <a:schemeClr val="dk1"/>
              </a:buClr>
              <a:buSzPts val="1800"/>
              <a:buNone/>
              <a:defRPr sz="1800" b="1"/>
            </a:lvl3pPr>
            <a:lvl4pPr marL="1828983" lvl="3" indent="-228623" algn="l">
              <a:lnSpc>
                <a:spcPct val="90000"/>
              </a:lnSpc>
              <a:spcBef>
                <a:spcPts val="500"/>
              </a:spcBef>
              <a:spcAft>
                <a:spcPts val="0"/>
              </a:spcAft>
              <a:buClr>
                <a:schemeClr val="dk1"/>
              </a:buClr>
              <a:buSzPts val="1600"/>
              <a:buNone/>
              <a:defRPr sz="1600" b="1"/>
            </a:lvl4pPr>
            <a:lvl5pPr marL="2286228" lvl="4" indent="-228623" algn="l">
              <a:lnSpc>
                <a:spcPct val="90000"/>
              </a:lnSpc>
              <a:spcBef>
                <a:spcPts val="500"/>
              </a:spcBef>
              <a:spcAft>
                <a:spcPts val="0"/>
              </a:spcAft>
              <a:buClr>
                <a:schemeClr val="dk1"/>
              </a:buClr>
              <a:buSzPts val="1600"/>
              <a:buNone/>
              <a:defRPr sz="1600" b="1"/>
            </a:lvl5pPr>
            <a:lvl6pPr marL="2743475" lvl="5" indent="-228623" algn="l">
              <a:lnSpc>
                <a:spcPct val="90000"/>
              </a:lnSpc>
              <a:spcBef>
                <a:spcPts val="500"/>
              </a:spcBef>
              <a:spcAft>
                <a:spcPts val="0"/>
              </a:spcAft>
              <a:buClr>
                <a:schemeClr val="dk1"/>
              </a:buClr>
              <a:buSzPts val="1600"/>
              <a:buNone/>
              <a:defRPr sz="1600" b="1"/>
            </a:lvl6pPr>
            <a:lvl7pPr marL="3200720" lvl="6" indent="-228623" algn="l">
              <a:lnSpc>
                <a:spcPct val="90000"/>
              </a:lnSpc>
              <a:spcBef>
                <a:spcPts val="500"/>
              </a:spcBef>
              <a:spcAft>
                <a:spcPts val="0"/>
              </a:spcAft>
              <a:buClr>
                <a:schemeClr val="dk1"/>
              </a:buClr>
              <a:buSzPts val="1600"/>
              <a:buNone/>
              <a:defRPr sz="1600" b="1"/>
            </a:lvl7pPr>
            <a:lvl8pPr marL="3657966" lvl="7" indent="-228623" algn="l">
              <a:lnSpc>
                <a:spcPct val="90000"/>
              </a:lnSpc>
              <a:spcBef>
                <a:spcPts val="500"/>
              </a:spcBef>
              <a:spcAft>
                <a:spcPts val="0"/>
              </a:spcAft>
              <a:buClr>
                <a:schemeClr val="dk1"/>
              </a:buClr>
              <a:buSzPts val="1600"/>
              <a:buNone/>
              <a:defRPr sz="1600" b="1"/>
            </a:lvl8pPr>
            <a:lvl9pPr marL="4115212" lvl="8" indent="-228623" algn="l">
              <a:lnSpc>
                <a:spcPct val="90000"/>
              </a:lnSpc>
              <a:spcBef>
                <a:spcPts val="500"/>
              </a:spcBef>
              <a:spcAft>
                <a:spcPts val="0"/>
              </a:spcAft>
              <a:buClr>
                <a:schemeClr val="dk1"/>
              </a:buClr>
              <a:buSzPts val="1600"/>
              <a:buNone/>
              <a:defRPr sz="1600" b="1"/>
            </a:lvl9pPr>
          </a:lstStyle>
          <a:p>
            <a:endParaRPr/>
          </a:p>
        </p:txBody>
      </p:sp>
      <p:sp>
        <p:nvSpPr>
          <p:cNvPr id="193" name="Google Shape;193;p58"/>
          <p:cNvSpPr txBox="1">
            <a:spLocks noGrp="1"/>
          </p:cNvSpPr>
          <p:nvPr>
            <p:ph type="body" idx="2"/>
          </p:nvPr>
        </p:nvSpPr>
        <p:spPr>
          <a:xfrm>
            <a:off x="839790" y="2505075"/>
            <a:ext cx="5157787" cy="3684588"/>
          </a:xfrm>
          <a:prstGeom prst="rect">
            <a:avLst/>
          </a:prstGeom>
          <a:noFill/>
          <a:ln>
            <a:noFill/>
          </a:ln>
        </p:spPr>
        <p:txBody>
          <a:bodyPr spcFirstLastPara="1" wrap="square" lIns="91425" tIns="45700" rIns="91425" bIns="45700" anchor="t" anchorCtr="0">
            <a:normAutofit/>
          </a:bodyPr>
          <a:lstStyle>
            <a:lvl1pPr marL="457246" lvl="0" indent="-342934" algn="l">
              <a:lnSpc>
                <a:spcPct val="90000"/>
              </a:lnSpc>
              <a:spcBef>
                <a:spcPts val="1000"/>
              </a:spcBef>
              <a:spcAft>
                <a:spcPts val="0"/>
              </a:spcAft>
              <a:buClr>
                <a:schemeClr val="dk1"/>
              </a:buClr>
              <a:buSzPts val="1800"/>
              <a:buChar char="•"/>
              <a:defRPr/>
            </a:lvl1pPr>
            <a:lvl2pPr marL="914492" lvl="1" indent="-342934" algn="l">
              <a:lnSpc>
                <a:spcPct val="90000"/>
              </a:lnSpc>
              <a:spcBef>
                <a:spcPts val="500"/>
              </a:spcBef>
              <a:spcAft>
                <a:spcPts val="0"/>
              </a:spcAft>
              <a:buClr>
                <a:schemeClr val="dk1"/>
              </a:buClr>
              <a:buSzPts val="1800"/>
              <a:buChar char="•"/>
              <a:defRPr/>
            </a:lvl2pPr>
            <a:lvl3pPr marL="1371738" lvl="2" indent="-342934" algn="l">
              <a:lnSpc>
                <a:spcPct val="90000"/>
              </a:lnSpc>
              <a:spcBef>
                <a:spcPts val="500"/>
              </a:spcBef>
              <a:spcAft>
                <a:spcPts val="0"/>
              </a:spcAft>
              <a:buClr>
                <a:schemeClr val="dk1"/>
              </a:buClr>
              <a:buSzPts val="1800"/>
              <a:buChar char="•"/>
              <a:defRPr/>
            </a:lvl3pPr>
            <a:lvl4pPr marL="1828983" lvl="3" indent="-342934" algn="l">
              <a:lnSpc>
                <a:spcPct val="90000"/>
              </a:lnSpc>
              <a:spcBef>
                <a:spcPts val="500"/>
              </a:spcBef>
              <a:spcAft>
                <a:spcPts val="0"/>
              </a:spcAft>
              <a:buClr>
                <a:schemeClr val="dk1"/>
              </a:buClr>
              <a:buSzPts val="1800"/>
              <a:buChar char="•"/>
              <a:defRPr/>
            </a:lvl4pPr>
            <a:lvl5pPr marL="2286228" lvl="4" indent="-342934" algn="l">
              <a:lnSpc>
                <a:spcPct val="90000"/>
              </a:lnSpc>
              <a:spcBef>
                <a:spcPts val="500"/>
              </a:spcBef>
              <a:spcAft>
                <a:spcPts val="0"/>
              </a:spcAft>
              <a:buClr>
                <a:schemeClr val="dk1"/>
              </a:buClr>
              <a:buSzPts val="1800"/>
              <a:buChar char="•"/>
              <a:defRPr/>
            </a:lvl5pPr>
            <a:lvl6pPr marL="2743475" lvl="5" indent="-342934" algn="l">
              <a:lnSpc>
                <a:spcPct val="90000"/>
              </a:lnSpc>
              <a:spcBef>
                <a:spcPts val="500"/>
              </a:spcBef>
              <a:spcAft>
                <a:spcPts val="0"/>
              </a:spcAft>
              <a:buClr>
                <a:schemeClr val="dk1"/>
              </a:buClr>
              <a:buSzPts val="1800"/>
              <a:buChar char="•"/>
              <a:defRPr/>
            </a:lvl6pPr>
            <a:lvl7pPr marL="3200720" lvl="6" indent="-342934" algn="l">
              <a:lnSpc>
                <a:spcPct val="90000"/>
              </a:lnSpc>
              <a:spcBef>
                <a:spcPts val="500"/>
              </a:spcBef>
              <a:spcAft>
                <a:spcPts val="0"/>
              </a:spcAft>
              <a:buClr>
                <a:schemeClr val="dk1"/>
              </a:buClr>
              <a:buSzPts val="1800"/>
              <a:buChar char="•"/>
              <a:defRPr/>
            </a:lvl7pPr>
            <a:lvl8pPr marL="3657966" lvl="7" indent="-342934" algn="l">
              <a:lnSpc>
                <a:spcPct val="90000"/>
              </a:lnSpc>
              <a:spcBef>
                <a:spcPts val="500"/>
              </a:spcBef>
              <a:spcAft>
                <a:spcPts val="0"/>
              </a:spcAft>
              <a:buClr>
                <a:schemeClr val="dk1"/>
              </a:buClr>
              <a:buSzPts val="1800"/>
              <a:buChar char="•"/>
              <a:defRPr/>
            </a:lvl8pPr>
            <a:lvl9pPr marL="4115212" lvl="8" indent="-342934" algn="l">
              <a:lnSpc>
                <a:spcPct val="90000"/>
              </a:lnSpc>
              <a:spcBef>
                <a:spcPts val="500"/>
              </a:spcBef>
              <a:spcAft>
                <a:spcPts val="0"/>
              </a:spcAft>
              <a:buClr>
                <a:schemeClr val="dk1"/>
              </a:buClr>
              <a:buSzPts val="1800"/>
              <a:buChar char="•"/>
              <a:defRPr/>
            </a:lvl9pPr>
          </a:lstStyle>
          <a:p>
            <a:endParaRPr/>
          </a:p>
        </p:txBody>
      </p:sp>
      <p:sp>
        <p:nvSpPr>
          <p:cNvPr id="194" name="Google Shape;194;p5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46" lvl="0" indent="-228623" algn="l">
              <a:lnSpc>
                <a:spcPct val="90000"/>
              </a:lnSpc>
              <a:spcBef>
                <a:spcPts val="1000"/>
              </a:spcBef>
              <a:spcAft>
                <a:spcPts val="0"/>
              </a:spcAft>
              <a:buClr>
                <a:schemeClr val="dk1"/>
              </a:buClr>
              <a:buSzPts val="2400"/>
              <a:buNone/>
              <a:defRPr sz="2400" b="1"/>
            </a:lvl1pPr>
            <a:lvl2pPr marL="914492" lvl="1" indent="-228623" algn="l">
              <a:lnSpc>
                <a:spcPct val="90000"/>
              </a:lnSpc>
              <a:spcBef>
                <a:spcPts val="500"/>
              </a:spcBef>
              <a:spcAft>
                <a:spcPts val="0"/>
              </a:spcAft>
              <a:buClr>
                <a:schemeClr val="dk1"/>
              </a:buClr>
              <a:buSzPts val="2000"/>
              <a:buNone/>
              <a:defRPr sz="2000" b="1"/>
            </a:lvl2pPr>
            <a:lvl3pPr marL="1371738" lvl="2" indent="-228623" algn="l">
              <a:lnSpc>
                <a:spcPct val="90000"/>
              </a:lnSpc>
              <a:spcBef>
                <a:spcPts val="500"/>
              </a:spcBef>
              <a:spcAft>
                <a:spcPts val="0"/>
              </a:spcAft>
              <a:buClr>
                <a:schemeClr val="dk1"/>
              </a:buClr>
              <a:buSzPts val="1800"/>
              <a:buNone/>
              <a:defRPr sz="1800" b="1"/>
            </a:lvl3pPr>
            <a:lvl4pPr marL="1828983" lvl="3" indent="-228623" algn="l">
              <a:lnSpc>
                <a:spcPct val="90000"/>
              </a:lnSpc>
              <a:spcBef>
                <a:spcPts val="500"/>
              </a:spcBef>
              <a:spcAft>
                <a:spcPts val="0"/>
              </a:spcAft>
              <a:buClr>
                <a:schemeClr val="dk1"/>
              </a:buClr>
              <a:buSzPts val="1600"/>
              <a:buNone/>
              <a:defRPr sz="1600" b="1"/>
            </a:lvl4pPr>
            <a:lvl5pPr marL="2286228" lvl="4" indent="-228623" algn="l">
              <a:lnSpc>
                <a:spcPct val="90000"/>
              </a:lnSpc>
              <a:spcBef>
                <a:spcPts val="500"/>
              </a:spcBef>
              <a:spcAft>
                <a:spcPts val="0"/>
              </a:spcAft>
              <a:buClr>
                <a:schemeClr val="dk1"/>
              </a:buClr>
              <a:buSzPts val="1600"/>
              <a:buNone/>
              <a:defRPr sz="1600" b="1"/>
            </a:lvl5pPr>
            <a:lvl6pPr marL="2743475" lvl="5" indent="-228623" algn="l">
              <a:lnSpc>
                <a:spcPct val="90000"/>
              </a:lnSpc>
              <a:spcBef>
                <a:spcPts val="500"/>
              </a:spcBef>
              <a:spcAft>
                <a:spcPts val="0"/>
              </a:spcAft>
              <a:buClr>
                <a:schemeClr val="dk1"/>
              </a:buClr>
              <a:buSzPts val="1600"/>
              <a:buNone/>
              <a:defRPr sz="1600" b="1"/>
            </a:lvl6pPr>
            <a:lvl7pPr marL="3200720" lvl="6" indent="-228623" algn="l">
              <a:lnSpc>
                <a:spcPct val="90000"/>
              </a:lnSpc>
              <a:spcBef>
                <a:spcPts val="500"/>
              </a:spcBef>
              <a:spcAft>
                <a:spcPts val="0"/>
              </a:spcAft>
              <a:buClr>
                <a:schemeClr val="dk1"/>
              </a:buClr>
              <a:buSzPts val="1600"/>
              <a:buNone/>
              <a:defRPr sz="1600" b="1"/>
            </a:lvl7pPr>
            <a:lvl8pPr marL="3657966" lvl="7" indent="-228623" algn="l">
              <a:lnSpc>
                <a:spcPct val="90000"/>
              </a:lnSpc>
              <a:spcBef>
                <a:spcPts val="500"/>
              </a:spcBef>
              <a:spcAft>
                <a:spcPts val="0"/>
              </a:spcAft>
              <a:buClr>
                <a:schemeClr val="dk1"/>
              </a:buClr>
              <a:buSzPts val="1600"/>
              <a:buNone/>
              <a:defRPr sz="1600" b="1"/>
            </a:lvl8pPr>
            <a:lvl9pPr marL="4115212" lvl="8" indent="-228623" algn="l">
              <a:lnSpc>
                <a:spcPct val="90000"/>
              </a:lnSpc>
              <a:spcBef>
                <a:spcPts val="500"/>
              </a:spcBef>
              <a:spcAft>
                <a:spcPts val="0"/>
              </a:spcAft>
              <a:buClr>
                <a:schemeClr val="dk1"/>
              </a:buClr>
              <a:buSzPts val="1600"/>
              <a:buNone/>
              <a:defRPr sz="1600" b="1"/>
            </a:lvl9pPr>
          </a:lstStyle>
          <a:p>
            <a:endParaRPr/>
          </a:p>
        </p:txBody>
      </p:sp>
      <p:sp>
        <p:nvSpPr>
          <p:cNvPr id="195" name="Google Shape;195;p5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46" lvl="0" indent="-342934" algn="l">
              <a:lnSpc>
                <a:spcPct val="90000"/>
              </a:lnSpc>
              <a:spcBef>
                <a:spcPts val="1000"/>
              </a:spcBef>
              <a:spcAft>
                <a:spcPts val="0"/>
              </a:spcAft>
              <a:buClr>
                <a:schemeClr val="dk1"/>
              </a:buClr>
              <a:buSzPts val="1800"/>
              <a:buChar char="•"/>
              <a:defRPr/>
            </a:lvl1pPr>
            <a:lvl2pPr marL="914492" lvl="1" indent="-342934" algn="l">
              <a:lnSpc>
                <a:spcPct val="90000"/>
              </a:lnSpc>
              <a:spcBef>
                <a:spcPts val="500"/>
              </a:spcBef>
              <a:spcAft>
                <a:spcPts val="0"/>
              </a:spcAft>
              <a:buClr>
                <a:schemeClr val="dk1"/>
              </a:buClr>
              <a:buSzPts val="1800"/>
              <a:buChar char="•"/>
              <a:defRPr/>
            </a:lvl2pPr>
            <a:lvl3pPr marL="1371738" lvl="2" indent="-342934" algn="l">
              <a:lnSpc>
                <a:spcPct val="90000"/>
              </a:lnSpc>
              <a:spcBef>
                <a:spcPts val="500"/>
              </a:spcBef>
              <a:spcAft>
                <a:spcPts val="0"/>
              </a:spcAft>
              <a:buClr>
                <a:schemeClr val="dk1"/>
              </a:buClr>
              <a:buSzPts val="1800"/>
              <a:buChar char="•"/>
              <a:defRPr/>
            </a:lvl3pPr>
            <a:lvl4pPr marL="1828983" lvl="3" indent="-342934" algn="l">
              <a:lnSpc>
                <a:spcPct val="90000"/>
              </a:lnSpc>
              <a:spcBef>
                <a:spcPts val="500"/>
              </a:spcBef>
              <a:spcAft>
                <a:spcPts val="0"/>
              </a:spcAft>
              <a:buClr>
                <a:schemeClr val="dk1"/>
              </a:buClr>
              <a:buSzPts val="1800"/>
              <a:buChar char="•"/>
              <a:defRPr/>
            </a:lvl4pPr>
            <a:lvl5pPr marL="2286228" lvl="4" indent="-342934" algn="l">
              <a:lnSpc>
                <a:spcPct val="90000"/>
              </a:lnSpc>
              <a:spcBef>
                <a:spcPts val="500"/>
              </a:spcBef>
              <a:spcAft>
                <a:spcPts val="0"/>
              </a:spcAft>
              <a:buClr>
                <a:schemeClr val="dk1"/>
              </a:buClr>
              <a:buSzPts val="1800"/>
              <a:buChar char="•"/>
              <a:defRPr/>
            </a:lvl5pPr>
            <a:lvl6pPr marL="2743475" lvl="5" indent="-342934" algn="l">
              <a:lnSpc>
                <a:spcPct val="90000"/>
              </a:lnSpc>
              <a:spcBef>
                <a:spcPts val="500"/>
              </a:spcBef>
              <a:spcAft>
                <a:spcPts val="0"/>
              </a:spcAft>
              <a:buClr>
                <a:schemeClr val="dk1"/>
              </a:buClr>
              <a:buSzPts val="1800"/>
              <a:buChar char="•"/>
              <a:defRPr/>
            </a:lvl6pPr>
            <a:lvl7pPr marL="3200720" lvl="6" indent="-342934" algn="l">
              <a:lnSpc>
                <a:spcPct val="90000"/>
              </a:lnSpc>
              <a:spcBef>
                <a:spcPts val="500"/>
              </a:spcBef>
              <a:spcAft>
                <a:spcPts val="0"/>
              </a:spcAft>
              <a:buClr>
                <a:schemeClr val="dk1"/>
              </a:buClr>
              <a:buSzPts val="1800"/>
              <a:buChar char="•"/>
              <a:defRPr/>
            </a:lvl7pPr>
            <a:lvl8pPr marL="3657966" lvl="7" indent="-342934" algn="l">
              <a:lnSpc>
                <a:spcPct val="90000"/>
              </a:lnSpc>
              <a:spcBef>
                <a:spcPts val="500"/>
              </a:spcBef>
              <a:spcAft>
                <a:spcPts val="0"/>
              </a:spcAft>
              <a:buClr>
                <a:schemeClr val="dk1"/>
              </a:buClr>
              <a:buSzPts val="1800"/>
              <a:buChar char="•"/>
              <a:defRPr/>
            </a:lvl8pPr>
            <a:lvl9pPr marL="4115212" lvl="8" indent="-342934" algn="l">
              <a:lnSpc>
                <a:spcPct val="90000"/>
              </a:lnSpc>
              <a:spcBef>
                <a:spcPts val="500"/>
              </a:spcBef>
              <a:spcAft>
                <a:spcPts val="0"/>
              </a:spcAft>
              <a:buClr>
                <a:schemeClr val="dk1"/>
              </a:buClr>
              <a:buSzPts val="1800"/>
              <a:buChar char="•"/>
              <a:defRPr/>
            </a:lvl9pPr>
          </a:lstStyle>
          <a:p>
            <a:endParaRPr/>
          </a:p>
        </p:txBody>
      </p:sp>
      <p:sp>
        <p:nvSpPr>
          <p:cNvPr id="196" name="Google Shape;196;p58"/>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58"/>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58"/>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sk-SK" smtClean="0"/>
              <a:pPr/>
              <a:t>‹#›</a:t>
            </a:fld>
            <a:endParaRPr lang="sk-SK"/>
          </a:p>
        </p:txBody>
      </p:sp>
    </p:spTree>
    <p:extLst>
      <p:ext uri="{BB962C8B-B14F-4D97-AF65-F5344CB8AC3E}">
        <p14:creationId xmlns:p14="http://schemas.microsoft.com/office/powerpoint/2010/main" val="77216848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Len nadpis" type="titleOnly">
  <p:cSld name="Len nadpis">
    <p:spTree>
      <p:nvGrpSpPr>
        <p:cNvPr id="1" name="Shape 199"/>
        <p:cNvGrpSpPr/>
        <p:nvPr/>
      </p:nvGrpSpPr>
      <p:grpSpPr>
        <a:xfrm>
          <a:off x="0" y="0"/>
          <a:ext cx="0" cy="0"/>
          <a:chOff x="0" y="0"/>
          <a:chExt cx="0" cy="0"/>
        </a:xfrm>
      </p:grpSpPr>
      <p:sp>
        <p:nvSpPr>
          <p:cNvPr id="200" name="Google Shape;200;p59"/>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1" name="Google Shape;201;p59"/>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2" name="Google Shape;202;p59"/>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 name="Google Shape;203;p59"/>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sk-SK" smtClean="0"/>
              <a:pPr/>
              <a:t>‹#›</a:t>
            </a:fld>
            <a:endParaRPr lang="sk-SK"/>
          </a:p>
        </p:txBody>
      </p:sp>
    </p:spTree>
    <p:extLst>
      <p:ext uri="{BB962C8B-B14F-4D97-AF65-F5344CB8AC3E}">
        <p14:creationId xmlns:p14="http://schemas.microsoft.com/office/powerpoint/2010/main" val="216641082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Prázdna" type="blank">
  <p:cSld name="Prázdna">
    <p:spTree>
      <p:nvGrpSpPr>
        <p:cNvPr id="1" name="Shape 204"/>
        <p:cNvGrpSpPr/>
        <p:nvPr/>
      </p:nvGrpSpPr>
      <p:grpSpPr>
        <a:xfrm>
          <a:off x="0" y="0"/>
          <a:ext cx="0" cy="0"/>
          <a:chOff x="0" y="0"/>
          <a:chExt cx="0" cy="0"/>
        </a:xfrm>
      </p:grpSpPr>
      <p:sp>
        <p:nvSpPr>
          <p:cNvPr id="205" name="Google Shape;205;p60"/>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6" name="Google Shape;206;p60"/>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7" name="Google Shape;207;p60"/>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sk-SK" smtClean="0"/>
              <a:pPr/>
              <a:t>‹#›</a:t>
            </a:fld>
            <a:endParaRPr lang="sk-SK"/>
          </a:p>
        </p:txBody>
      </p:sp>
    </p:spTree>
    <p:extLst>
      <p:ext uri="{BB962C8B-B14F-4D97-AF65-F5344CB8AC3E}">
        <p14:creationId xmlns:p14="http://schemas.microsoft.com/office/powerpoint/2010/main" val="207507047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Obsah s popisom" type="objTx">
  <p:cSld name="Obsah s popisom">
    <p:spTree>
      <p:nvGrpSpPr>
        <p:cNvPr id="1" name="Shape 208"/>
        <p:cNvGrpSpPr/>
        <p:nvPr/>
      </p:nvGrpSpPr>
      <p:grpSpPr>
        <a:xfrm>
          <a:off x="0" y="0"/>
          <a:ext cx="0" cy="0"/>
          <a:chOff x="0" y="0"/>
          <a:chExt cx="0" cy="0"/>
        </a:xfrm>
      </p:grpSpPr>
      <p:sp>
        <p:nvSpPr>
          <p:cNvPr id="209" name="Google Shape;209;p61"/>
          <p:cNvSpPr txBox="1">
            <a:spLocks noGrp="1"/>
          </p:cNvSpPr>
          <p:nvPr>
            <p:ph type="title"/>
          </p:nvPr>
        </p:nvSpPr>
        <p:spPr>
          <a:xfrm>
            <a:off x="839790"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0" name="Google Shape;210;p61"/>
          <p:cNvSpPr txBox="1">
            <a:spLocks noGrp="1"/>
          </p:cNvSpPr>
          <p:nvPr>
            <p:ph type="body" idx="1"/>
          </p:nvPr>
        </p:nvSpPr>
        <p:spPr>
          <a:xfrm>
            <a:off x="5183188" y="987427"/>
            <a:ext cx="6172200" cy="4873625"/>
          </a:xfrm>
          <a:prstGeom prst="rect">
            <a:avLst/>
          </a:prstGeom>
          <a:noFill/>
          <a:ln>
            <a:noFill/>
          </a:ln>
        </p:spPr>
        <p:txBody>
          <a:bodyPr spcFirstLastPara="1" wrap="square" lIns="91425" tIns="45700" rIns="91425" bIns="45700" anchor="t" anchorCtr="0">
            <a:normAutofit/>
          </a:bodyPr>
          <a:lstStyle>
            <a:lvl1pPr marL="457246" lvl="0" indent="-431844" algn="l">
              <a:lnSpc>
                <a:spcPct val="90000"/>
              </a:lnSpc>
              <a:spcBef>
                <a:spcPts val="1000"/>
              </a:spcBef>
              <a:spcAft>
                <a:spcPts val="0"/>
              </a:spcAft>
              <a:buClr>
                <a:schemeClr val="dk1"/>
              </a:buClr>
              <a:buSzPts val="3200"/>
              <a:buChar char="•"/>
              <a:defRPr sz="3200"/>
            </a:lvl1pPr>
            <a:lvl2pPr marL="914492" lvl="1" indent="-406440" algn="l">
              <a:lnSpc>
                <a:spcPct val="90000"/>
              </a:lnSpc>
              <a:spcBef>
                <a:spcPts val="500"/>
              </a:spcBef>
              <a:spcAft>
                <a:spcPts val="0"/>
              </a:spcAft>
              <a:buClr>
                <a:schemeClr val="dk1"/>
              </a:buClr>
              <a:buSzPts val="2800"/>
              <a:buChar char="•"/>
              <a:defRPr sz="2800"/>
            </a:lvl2pPr>
            <a:lvl3pPr marL="1371738" lvl="2" indent="-381038" algn="l">
              <a:lnSpc>
                <a:spcPct val="90000"/>
              </a:lnSpc>
              <a:spcBef>
                <a:spcPts val="500"/>
              </a:spcBef>
              <a:spcAft>
                <a:spcPts val="0"/>
              </a:spcAft>
              <a:buClr>
                <a:schemeClr val="dk1"/>
              </a:buClr>
              <a:buSzPts val="2400"/>
              <a:buChar char="•"/>
              <a:defRPr sz="2400"/>
            </a:lvl3pPr>
            <a:lvl4pPr marL="1828983" lvl="3" indent="-355636" algn="l">
              <a:lnSpc>
                <a:spcPct val="90000"/>
              </a:lnSpc>
              <a:spcBef>
                <a:spcPts val="500"/>
              </a:spcBef>
              <a:spcAft>
                <a:spcPts val="0"/>
              </a:spcAft>
              <a:buClr>
                <a:schemeClr val="dk1"/>
              </a:buClr>
              <a:buSzPts val="2000"/>
              <a:buChar char="•"/>
              <a:defRPr sz="2000"/>
            </a:lvl4pPr>
            <a:lvl5pPr marL="2286228" lvl="4" indent="-355636" algn="l">
              <a:lnSpc>
                <a:spcPct val="90000"/>
              </a:lnSpc>
              <a:spcBef>
                <a:spcPts val="500"/>
              </a:spcBef>
              <a:spcAft>
                <a:spcPts val="0"/>
              </a:spcAft>
              <a:buClr>
                <a:schemeClr val="dk1"/>
              </a:buClr>
              <a:buSzPts val="2000"/>
              <a:buChar char="•"/>
              <a:defRPr sz="2000"/>
            </a:lvl5pPr>
            <a:lvl6pPr marL="2743475" lvl="5" indent="-355636" algn="l">
              <a:lnSpc>
                <a:spcPct val="90000"/>
              </a:lnSpc>
              <a:spcBef>
                <a:spcPts val="500"/>
              </a:spcBef>
              <a:spcAft>
                <a:spcPts val="0"/>
              </a:spcAft>
              <a:buClr>
                <a:schemeClr val="dk1"/>
              </a:buClr>
              <a:buSzPts val="2000"/>
              <a:buChar char="•"/>
              <a:defRPr sz="2000"/>
            </a:lvl6pPr>
            <a:lvl7pPr marL="3200720" lvl="6" indent="-355636" algn="l">
              <a:lnSpc>
                <a:spcPct val="90000"/>
              </a:lnSpc>
              <a:spcBef>
                <a:spcPts val="500"/>
              </a:spcBef>
              <a:spcAft>
                <a:spcPts val="0"/>
              </a:spcAft>
              <a:buClr>
                <a:schemeClr val="dk1"/>
              </a:buClr>
              <a:buSzPts val="2000"/>
              <a:buChar char="•"/>
              <a:defRPr sz="2000"/>
            </a:lvl7pPr>
            <a:lvl8pPr marL="3657966" lvl="7" indent="-355636" algn="l">
              <a:lnSpc>
                <a:spcPct val="90000"/>
              </a:lnSpc>
              <a:spcBef>
                <a:spcPts val="500"/>
              </a:spcBef>
              <a:spcAft>
                <a:spcPts val="0"/>
              </a:spcAft>
              <a:buClr>
                <a:schemeClr val="dk1"/>
              </a:buClr>
              <a:buSzPts val="2000"/>
              <a:buChar char="•"/>
              <a:defRPr sz="2000"/>
            </a:lvl8pPr>
            <a:lvl9pPr marL="4115212" lvl="8" indent="-355636" algn="l">
              <a:lnSpc>
                <a:spcPct val="90000"/>
              </a:lnSpc>
              <a:spcBef>
                <a:spcPts val="500"/>
              </a:spcBef>
              <a:spcAft>
                <a:spcPts val="0"/>
              </a:spcAft>
              <a:buClr>
                <a:schemeClr val="dk1"/>
              </a:buClr>
              <a:buSzPts val="2000"/>
              <a:buChar char="•"/>
              <a:defRPr sz="2000"/>
            </a:lvl9pPr>
          </a:lstStyle>
          <a:p>
            <a:endParaRPr/>
          </a:p>
        </p:txBody>
      </p:sp>
      <p:sp>
        <p:nvSpPr>
          <p:cNvPr id="211" name="Google Shape;211;p61"/>
          <p:cNvSpPr txBox="1">
            <a:spLocks noGrp="1"/>
          </p:cNvSpPr>
          <p:nvPr>
            <p:ph type="body" idx="2"/>
          </p:nvPr>
        </p:nvSpPr>
        <p:spPr>
          <a:xfrm>
            <a:off x="839790" y="2057400"/>
            <a:ext cx="3932237" cy="3811588"/>
          </a:xfrm>
          <a:prstGeom prst="rect">
            <a:avLst/>
          </a:prstGeom>
          <a:noFill/>
          <a:ln>
            <a:noFill/>
          </a:ln>
        </p:spPr>
        <p:txBody>
          <a:bodyPr spcFirstLastPara="1" wrap="square" lIns="91425" tIns="45700" rIns="91425" bIns="45700" anchor="t" anchorCtr="0">
            <a:normAutofit/>
          </a:bodyPr>
          <a:lstStyle>
            <a:lvl1pPr marL="457246" lvl="0" indent="-228623" algn="l">
              <a:lnSpc>
                <a:spcPct val="90000"/>
              </a:lnSpc>
              <a:spcBef>
                <a:spcPts val="1000"/>
              </a:spcBef>
              <a:spcAft>
                <a:spcPts val="0"/>
              </a:spcAft>
              <a:buClr>
                <a:schemeClr val="dk1"/>
              </a:buClr>
              <a:buSzPts val="1600"/>
              <a:buNone/>
              <a:defRPr sz="1600"/>
            </a:lvl1pPr>
            <a:lvl2pPr marL="914492" lvl="1" indent="-228623" algn="l">
              <a:lnSpc>
                <a:spcPct val="90000"/>
              </a:lnSpc>
              <a:spcBef>
                <a:spcPts val="500"/>
              </a:spcBef>
              <a:spcAft>
                <a:spcPts val="0"/>
              </a:spcAft>
              <a:buClr>
                <a:schemeClr val="dk1"/>
              </a:buClr>
              <a:buSzPts val="1400"/>
              <a:buNone/>
              <a:defRPr sz="1400"/>
            </a:lvl2pPr>
            <a:lvl3pPr marL="1371738" lvl="2" indent="-228623" algn="l">
              <a:lnSpc>
                <a:spcPct val="90000"/>
              </a:lnSpc>
              <a:spcBef>
                <a:spcPts val="500"/>
              </a:spcBef>
              <a:spcAft>
                <a:spcPts val="0"/>
              </a:spcAft>
              <a:buClr>
                <a:schemeClr val="dk1"/>
              </a:buClr>
              <a:buSzPts val="1200"/>
              <a:buNone/>
              <a:defRPr sz="1200"/>
            </a:lvl3pPr>
            <a:lvl4pPr marL="1828983" lvl="3" indent="-228623" algn="l">
              <a:lnSpc>
                <a:spcPct val="90000"/>
              </a:lnSpc>
              <a:spcBef>
                <a:spcPts val="500"/>
              </a:spcBef>
              <a:spcAft>
                <a:spcPts val="0"/>
              </a:spcAft>
              <a:buClr>
                <a:schemeClr val="dk1"/>
              </a:buClr>
              <a:buSzPts val="1000"/>
              <a:buNone/>
              <a:defRPr sz="1000"/>
            </a:lvl4pPr>
            <a:lvl5pPr marL="2286228" lvl="4" indent="-228623" algn="l">
              <a:lnSpc>
                <a:spcPct val="90000"/>
              </a:lnSpc>
              <a:spcBef>
                <a:spcPts val="500"/>
              </a:spcBef>
              <a:spcAft>
                <a:spcPts val="0"/>
              </a:spcAft>
              <a:buClr>
                <a:schemeClr val="dk1"/>
              </a:buClr>
              <a:buSzPts val="1000"/>
              <a:buNone/>
              <a:defRPr sz="1000"/>
            </a:lvl5pPr>
            <a:lvl6pPr marL="2743475" lvl="5" indent="-228623" algn="l">
              <a:lnSpc>
                <a:spcPct val="90000"/>
              </a:lnSpc>
              <a:spcBef>
                <a:spcPts val="500"/>
              </a:spcBef>
              <a:spcAft>
                <a:spcPts val="0"/>
              </a:spcAft>
              <a:buClr>
                <a:schemeClr val="dk1"/>
              </a:buClr>
              <a:buSzPts val="1000"/>
              <a:buNone/>
              <a:defRPr sz="1000"/>
            </a:lvl6pPr>
            <a:lvl7pPr marL="3200720" lvl="6" indent="-228623" algn="l">
              <a:lnSpc>
                <a:spcPct val="90000"/>
              </a:lnSpc>
              <a:spcBef>
                <a:spcPts val="500"/>
              </a:spcBef>
              <a:spcAft>
                <a:spcPts val="0"/>
              </a:spcAft>
              <a:buClr>
                <a:schemeClr val="dk1"/>
              </a:buClr>
              <a:buSzPts val="1000"/>
              <a:buNone/>
              <a:defRPr sz="1000"/>
            </a:lvl7pPr>
            <a:lvl8pPr marL="3657966" lvl="7" indent="-228623" algn="l">
              <a:lnSpc>
                <a:spcPct val="90000"/>
              </a:lnSpc>
              <a:spcBef>
                <a:spcPts val="500"/>
              </a:spcBef>
              <a:spcAft>
                <a:spcPts val="0"/>
              </a:spcAft>
              <a:buClr>
                <a:schemeClr val="dk1"/>
              </a:buClr>
              <a:buSzPts val="1000"/>
              <a:buNone/>
              <a:defRPr sz="1000"/>
            </a:lvl8pPr>
            <a:lvl9pPr marL="4115212" lvl="8" indent="-228623" algn="l">
              <a:lnSpc>
                <a:spcPct val="90000"/>
              </a:lnSpc>
              <a:spcBef>
                <a:spcPts val="500"/>
              </a:spcBef>
              <a:spcAft>
                <a:spcPts val="0"/>
              </a:spcAft>
              <a:buClr>
                <a:schemeClr val="dk1"/>
              </a:buClr>
              <a:buSzPts val="1000"/>
              <a:buNone/>
              <a:defRPr sz="1000"/>
            </a:lvl9pPr>
          </a:lstStyle>
          <a:p>
            <a:endParaRPr/>
          </a:p>
        </p:txBody>
      </p:sp>
      <p:sp>
        <p:nvSpPr>
          <p:cNvPr id="212" name="Google Shape;212;p61"/>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3" name="Google Shape;213;p61"/>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4" name="Google Shape;214;p61"/>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sk-SK" smtClean="0"/>
              <a:pPr/>
              <a:t>‹#›</a:t>
            </a:fld>
            <a:endParaRPr lang="sk-SK"/>
          </a:p>
        </p:txBody>
      </p:sp>
    </p:spTree>
    <p:extLst>
      <p:ext uri="{BB962C8B-B14F-4D97-AF65-F5344CB8AC3E}">
        <p14:creationId xmlns:p14="http://schemas.microsoft.com/office/powerpoint/2010/main" val="61815886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Obrázok s popisom" type="picTx">
  <p:cSld name="Obrázok s popisom">
    <p:spTree>
      <p:nvGrpSpPr>
        <p:cNvPr id="1" name="Shape 215"/>
        <p:cNvGrpSpPr/>
        <p:nvPr/>
      </p:nvGrpSpPr>
      <p:grpSpPr>
        <a:xfrm>
          <a:off x="0" y="0"/>
          <a:ext cx="0" cy="0"/>
          <a:chOff x="0" y="0"/>
          <a:chExt cx="0" cy="0"/>
        </a:xfrm>
      </p:grpSpPr>
      <p:sp>
        <p:nvSpPr>
          <p:cNvPr id="216" name="Google Shape;216;p62"/>
          <p:cNvSpPr txBox="1">
            <a:spLocks noGrp="1"/>
          </p:cNvSpPr>
          <p:nvPr>
            <p:ph type="title"/>
          </p:nvPr>
        </p:nvSpPr>
        <p:spPr>
          <a:xfrm>
            <a:off x="839790"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7" name="Google Shape;217;p62"/>
          <p:cNvSpPr>
            <a:spLocks noGrp="1"/>
          </p:cNvSpPr>
          <p:nvPr>
            <p:ph type="pic" idx="2"/>
          </p:nvPr>
        </p:nvSpPr>
        <p:spPr>
          <a:xfrm>
            <a:off x="5183188" y="987427"/>
            <a:ext cx="6172200" cy="4873625"/>
          </a:xfrm>
          <a:prstGeom prst="rect">
            <a:avLst/>
          </a:prstGeom>
          <a:noFill/>
          <a:ln>
            <a:noFill/>
          </a:ln>
        </p:spPr>
      </p:sp>
      <p:sp>
        <p:nvSpPr>
          <p:cNvPr id="218" name="Google Shape;218;p62"/>
          <p:cNvSpPr txBox="1">
            <a:spLocks noGrp="1"/>
          </p:cNvSpPr>
          <p:nvPr>
            <p:ph type="body" idx="1"/>
          </p:nvPr>
        </p:nvSpPr>
        <p:spPr>
          <a:xfrm>
            <a:off x="839790" y="2057400"/>
            <a:ext cx="3932237" cy="3811588"/>
          </a:xfrm>
          <a:prstGeom prst="rect">
            <a:avLst/>
          </a:prstGeom>
          <a:noFill/>
          <a:ln>
            <a:noFill/>
          </a:ln>
        </p:spPr>
        <p:txBody>
          <a:bodyPr spcFirstLastPara="1" wrap="square" lIns="91425" tIns="45700" rIns="91425" bIns="45700" anchor="t" anchorCtr="0">
            <a:normAutofit/>
          </a:bodyPr>
          <a:lstStyle>
            <a:lvl1pPr marL="457246" lvl="0" indent="-228623" algn="l">
              <a:lnSpc>
                <a:spcPct val="90000"/>
              </a:lnSpc>
              <a:spcBef>
                <a:spcPts val="1000"/>
              </a:spcBef>
              <a:spcAft>
                <a:spcPts val="0"/>
              </a:spcAft>
              <a:buClr>
                <a:schemeClr val="dk1"/>
              </a:buClr>
              <a:buSzPts val="1600"/>
              <a:buNone/>
              <a:defRPr sz="1600"/>
            </a:lvl1pPr>
            <a:lvl2pPr marL="914492" lvl="1" indent="-228623" algn="l">
              <a:lnSpc>
                <a:spcPct val="90000"/>
              </a:lnSpc>
              <a:spcBef>
                <a:spcPts val="500"/>
              </a:spcBef>
              <a:spcAft>
                <a:spcPts val="0"/>
              </a:spcAft>
              <a:buClr>
                <a:schemeClr val="dk1"/>
              </a:buClr>
              <a:buSzPts val="1400"/>
              <a:buNone/>
              <a:defRPr sz="1400"/>
            </a:lvl2pPr>
            <a:lvl3pPr marL="1371738" lvl="2" indent="-228623" algn="l">
              <a:lnSpc>
                <a:spcPct val="90000"/>
              </a:lnSpc>
              <a:spcBef>
                <a:spcPts val="500"/>
              </a:spcBef>
              <a:spcAft>
                <a:spcPts val="0"/>
              </a:spcAft>
              <a:buClr>
                <a:schemeClr val="dk1"/>
              </a:buClr>
              <a:buSzPts val="1200"/>
              <a:buNone/>
              <a:defRPr sz="1200"/>
            </a:lvl3pPr>
            <a:lvl4pPr marL="1828983" lvl="3" indent="-228623" algn="l">
              <a:lnSpc>
                <a:spcPct val="90000"/>
              </a:lnSpc>
              <a:spcBef>
                <a:spcPts val="500"/>
              </a:spcBef>
              <a:spcAft>
                <a:spcPts val="0"/>
              </a:spcAft>
              <a:buClr>
                <a:schemeClr val="dk1"/>
              </a:buClr>
              <a:buSzPts val="1000"/>
              <a:buNone/>
              <a:defRPr sz="1000"/>
            </a:lvl4pPr>
            <a:lvl5pPr marL="2286228" lvl="4" indent="-228623" algn="l">
              <a:lnSpc>
                <a:spcPct val="90000"/>
              </a:lnSpc>
              <a:spcBef>
                <a:spcPts val="500"/>
              </a:spcBef>
              <a:spcAft>
                <a:spcPts val="0"/>
              </a:spcAft>
              <a:buClr>
                <a:schemeClr val="dk1"/>
              </a:buClr>
              <a:buSzPts val="1000"/>
              <a:buNone/>
              <a:defRPr sz="1000"/>
            </a:lvl5pPr>
            <a:lvl6pPr marL="2743475" lvl="5" indent="-228623" algn="l">
              <a:lnSpc>
                <a:spcPct val="90000"/>
              </a:lnSpc>
              <a:spcBef>
                <a:spcPts val="500"/>
              </a:spcBef>
              <a:spcAft>
                <a:spcPts val="0"/>
              </a:spcAft>
              <a:buClr>
                <a:schemeClr val="dk1"/>
              </a:buClr>
              <a:buSzPts val="1000"/>
              <a:buNone/>
              <a:defRPr sz="1000"/>
            </a:lvl6pPr>
            <a:lvl7pPr marL="3200720" lvl="6" indent="-228623" algn="l">
              <a:lnSpc>
                <a:spcPct val="90000"/>
              </a:lnSpc>
              <a:spcBef>
                <a:spcPts val="500"/>
              </a:spcBef>
              <a:spcAft>
                <a:spcPts val="0"/>
              </a:spcAft>
              <a:buClr>
                <a:schemeClr val="dk1"/>
              </a:buClr>
              <a:buSzPts val="1000"/>
              <a:buNone/>
              <a:defRPr sz="1000"/>
            </a:lvl7pPr>
            <a:lvl8pPr marL="3657966" lvl="7" indent="-228623" algn="l">
              <a:lnSpc>
                <a:spcPct val="90000"/>
              </a:lnSpc>
              <a:spcBef>
                <a:spcPts val="500"/>
              </a:spcBef>
              <a:spcAft>
                <a:spcPts val="0"/>
              </a:spcAft>
              <a:buClr>
                <a:schemeClr val="dk1"/>
              </a:buClr>
              <a:buSzPts val="1000"/>
              <a:buNone/>
              <a:defRPr sz="1000"/>
            </a:lvl8pPr>
            <a:lvl9pPr marL="4115212" lvl="8" indent="-228623" algn="l">
              <a:lnSpc>
                <a:spcPct val="90000"/>
              </a:lnSpc>
              <a:spcBef>
                <a:spcPts val="500"/>
              </a:spcBef>
              <a:spcAft>
                <a:spcPts val="0"/>
              </a:spcAft>
              <a:buClr>
                <a:schemeClr val="dk1"/>
              </a:buClr>
              <a:buSzPts val="1000"/>
              <a:buNone/>
              <a:defRPr sz="1000"/>
            </a:lvl9pPr>
          </a:lstStyle>
          <a:p>
            <a:endParaRPr/>
          </a:p>
        </p:txBody>
      </p:sp>
      <p:sp>
        <p:nvSpPr>
          <p:cNvPr id="219" name="Google Shape;219;p62"/>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 name="Google Shape;220;p62"/>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1" name="Google Shape;221;p62"/>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sk-SK" smtClean="0"/>
              <a:pPr/>
              <a:t>‹#›</a:t>
            </a:fld>
            <a:endParaRPr lang="sk-SK"/>
          </a:p>
        </p:txBody>
      </p:sp>
    </p:spTree>
    <p:extLst>
      <p:ext uri="{BB962C8B-B14F-4D97-AF65-F5344CB8AC3E}">
        <p14:creationId xmlns:p14="http://schemas.microsoft.com/office/powerpoint/2010/main" val="370678797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Nadpis a zvislý text" type="vertTx">
  <p:cSld name="Nadpis a zvislý text">
    <p:spTree>
      <p:nvGrpSpPr>
        <p:cNvPr id="1" name="Shape 222"/>
        <p:cNvGrpSpPr/>
        <p:nvPr/>
      </p:nvGrpSpPr>
      <p:grpSpPr>
        <a:xfrm>
          <a:off x="0" y="0"/>
          <a:ext cx="0" cy="0"/>
          <a:chOff x="0" y="0"/>
          <a:chExt cx="0" cy="0"/>
        </a:xfrm>
      </p:grpSpPr>
      <p:sp>
        <p:nvSpPr>
          <p:cNvPr id="223" name="Google Shape;223;p63"/>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4" name="Google Shape;224;p63"/>
          <p:cNvSpPr txBox="1">
            <a:spLocks noGrp="1"/>
          </p:cNvSpPr>
          <p:nvPr>
            <p:ph type="body" idx="1"/>
          </p:nvPr>
        </p:nvSpPr>
        <p:spPr>
          <a:xfrm rot="5400000">
            <a:off x="3920332" y="-1256506"/>
            <a:ext cx="4351338" cy="10515600"/>
          </a:xfrm>
          <a:prstGeom prst="rect">
            <a:avLst/>
          </a:prstGeom>
          <a:noFill/>
          <a:ln>
            <a:noFill/>
          </a:ln>
        </p:spPr>
        <p:txBody>
          <a:bodyPr spcFirstLastPara="1" wrap="square" lIns="91425" tIns="45700" rIns="91425" bIns="45700" anchor="t" anchorCtr="0">
            <a:normAutofit/>
          </a:bodyPr>
          <a:lstStyle>
            <a:lvl1pPr marL="457246" lvl="0" indent="-342934" algn="l">
              <a:lnSpc>
                <a:spcPct val="90000"/>
              </a:lnSpc>
              <a:spcBef>
                <a:spcPts val="1000"/>
              </a:spcBef>
              <a:spcAft>
                <a:spcPts val="0"/>
              </a:spcAft>
              <a:buClr>
                <a:schemeClr val="dk1"/>
              </a:buClr>
              <a:buSzPts val="1800"/>
              <a:buChar char="•"/>
              <a:defRPr/>
            </a:lvl1pPr>
            <a:lvl2pPr marL="914492" lvl="1" indent="-342934" algn="l">
              <a:lnSpc>
                <a:spcPct val="90000"/>
              </a:lnSpc>
              <a:spcBef>
                <a:spcPts val="500"/>
              </a:spcBef>
              <a:spcAft>
                <a:spcPts val="0"/>
              </a:spcAft>
              <a:buClr>
                <a:schemeClr val="dk1"/>
              </a:buClr>
              <a:buSzPts val="1800"/>
              <a:buChar char="•"/>
              <a:defRPr/>
            </a:lvl2pPr>
            <a:lvl3pPr marL="1371738" lvl="2" indent="-342934" algn="l">
              <a:lnSpc>
                <a:spcPct val="90000"/>
              </a:lnSpc>
              <a:spcBef>
                <a:spcPts val="500"/>
              </a:spcBef>
              <a:spcAft>
                <a:spcPts val="0"/>
              </a:spcAft>
              <a:buClr>
                <a:schemeClr val="dk1"/>
              </a:buClr>
              <a:buSzPts val="1800"/>
              <a:buChar char="•"/>
              <a:defRPr/>
            </a:lvl3pPr>
            <a:lvl4pPr marL="1828983" lvl="3" indent="-342934" algn="l">
              <a:lnSpc>
                <a:spcPct val="90000"/>
              </a:lnSpc>
              <a:spcBef>
                <a:spcPts val="500"/>
              </a:spcBef>
              <a:spcAft>
                <a:spcPts val="0"/>
              </a:spcAft>
              <a:buClr>
                <a:schemeClr val="dk1"/>
              </a:buClr>
              <a:buSzPts val="1800"/>
              <a:buChar char="•"/>
              <a:defRPr/>
            </a:lvl4pPr>
            <a:lvl5pPr marL="2286228" lvl="4" indent="-342934" algn="l">
              <a:lnSpc>
                <a:spcPct val="90000"/>
              </a:lnSpc>
              <a:spcBef>
                <a:spcPts val="500"/>
              </a:spcBef>
              <a:spcAft>
                <a:spcPts val="0"/>
              </a:spcAft>
              <a:buClr>
                <a:schemeClr val="dk1"/>
              </a:buClr>
              <a:buSzPts val="1800"/>
              <a:buChar char="•"/>
              <a:defRPr/>
            </a:lvl5pPr>
            <a:lvl6pPr marL="2743475" lvl="5" indent="-342934" algn="l">
              <a:lnSpc>
                <a:spcPct val="90000"/>
              </a:lnSpc>
              <a:spcBef>
                <a:spcPts val="500"/>
              </a:spcBef>
              <a:spcAft>
                <a:spcPts val="0"/>
              </a:spcAft>
              <a:buClr>
                <a:schemeClr val="dk1"/>
              </a:buClr>
              <a:buSzPts val="1800"/>
              <a:buChar char="•"/>
              <a:defRPr/>
            </a:lvl6pPr>
            <a:lvl7pPr marL="3200720" lvl="6" indent="-342934" algn="l">
              <a:lnSpc>
                <a:spcPct val="90000"/>
              </a:lnSpc>
              <a:spcBef>
                <a:spcPts val="500"/>
              </a:spcBef>
              <a:spcAft>
                <a:spcPts val="0"/>
              </a:spcAft>
              <a:buClr>
                <a:schemeClr val="dk1"/>
              </a:buClr>
              <a:buSzPts val="1800"/>
              <a:buChar char="•"/>
              <a:defRPr/>
            </a:lvl7pPr>
            <a:lvl8pPr marL="3657966" lvl="7" indent="-342934" algn="l">
              <a:lnSpc>
                <a:spcPct val="90000"/>
              </a:lnSpc>
              <a:spcBef>
                <a:spcPts val="500"/>
              </a:spcBef>
              <a:spcAft>
                <a:spcPts val="0"/>
              </a:spcAft>
              <a:buClr>
                <a:schemeClr val="dk1"/>
              </a:buClr>
              <a:buSzPts val="1800"/>
              <a:buChar char="•"/>
              <a:defRPr/>
            </a:lvl8pPr>
            <a:lvl9pPr marL="4115212" lvl="8" indent="-342934" algn="l">
              <a:lnSpc>
                <a:spcPct val="90000"/>
              </a:lnSpc>
              <a:spcBef>
                <a:spcPts val="500"/>
              </a:spcBef>
              <a:spcAft>
                <a:spcPts val="0"/>
              </a:spcAft>
              <a:buClr>
                <a:schemeClr val="dk1"/>
              </a:buClr>
              <a:buSzPts val="1800"/>
              <a:buChar char="•"/>
              <a:defRPr/>
            </a:lvl9pPr>
          </a:lstStyle>
          <a:p>
            <a:endParaRPr/>
          </a:p>
        </p:txBody>
      </p:sp>
      <p:sp>
        <p:nvSpPr>
          <p:cNvPr id="225" name="Google Shape;225;p63"/>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6" name="Google Shape;226;p63"/>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7" name="Google Shape;227;p63"/>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sk-SK" smtClean="0"/>
              <a:pPr/>
              <a:t>‹#›</a:t>
            </a:fld>
            <a:endParaRPr lang="sk-SK"/>
          </a:p>
        </p:txBody>
      </p:sp>
    </p:spTree>
    <p:extLst>
      <p:ext uri="{BB962C8B-B14F-4D97-AF65-F5344CB8AC3E}">
        <p14:creationId xmlns:p14="http://schemas.microsoft.com/office/powerpoint/2010/main" val="420626189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Zvislý nadpis a text" type="vertTitleAndTx">
  <p:cSld name="Zvislý nadpis a text">
    <p:spTree>
      <p:nvGrpSpPr>
        <p:cNvPr id="1" name="Shape 228"/>
        <p:cNvGrpSpPr/>
        <p:nvPr/>
      </p:nvGrpSpPr>
      <p:grpSpPr>
        <a:xfrm>
          <a:off x="0" y="0"/>
          <a:ext cx="0" cy="0"/>
          <a:chOff x="0" y="0"/>
          <a:chExt cx="0" cy="0"/>
        </a:xfrm>
      </p:grpSpPr>
      <p:sp>
        <p:nvSpPr>
          <p:cNvPr id="229" name="Google Shape;229;p64"/>
          <p:cNvSpPr txBox="1">
            <a:spLocks noGrp="1"/>
          </p:cNvSpPr>
          <p:nvPr>
            <p:ph type="title"/>
          </p:nvPr>
        </p:nvSpPr>
        <p:spPr>
          <a:xfrm rot="5400000">
            <a:off x="7133432"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0" name="Google Shape;230;p64"/>
          <p:cNvSpPr txBox="1">
            <a:spLocks noGrp="1"/>
          </p:cNvSpPr>
          <p:nvPr>
            <p:ph type="body" idx="1"/>
          </p:nvPr>
        </p:nvSpPr>
        <p:spPr>
          <a:xfrm rot="5400000">
            <a:off x="1799432" y="-596106"/>
            <a:ext cx="5811838" cy="7734300"/>
          </a:xfrm>
          <a:prstGeom prst="rect">
            <a:avLst/>
          </a:prstGeom>
          <a:noFill/>
          <a:ln>
            <a:noFill/>
          </a:ln>
        </p:spPr>
        <p:txBody>
          <a:bodyPr spcFirstLastPara="1" wrap="square" lIns="91425" tIns="45700" rIns="91425" bIns="45700" anchor="t" anchorCtr="0">
            <a:normAutofit/>
          </a:bodyPr>
          <a:lstStyle>
            <a:lvl1pPr marL="457246" lvl="0" indent="-342934" algn="l">
              <a:lnSpc>
                <a:spcPct val="90000"/>
              </a:lnSpc>
              <a:spcBef>
                <a:spcPts val="1000"/>
              </a:spcBef>
              <a:spcAft>
                <a:spcPts val="0"/>
              </a:spcAft>
              <a:buClr>
                <a:schemeClr val="dk1"/>
              </a:buClr>
              <a:buSzPts val="1800"/>
              <a:buChar char="•"/>
              <a:defRPr/>
            </a:lvl1pPr>
            <a:lvl2pPr marL="914492" lvl="1" indent="-342934" algn="l">
              <a:lnSpc>
                <a:spcPct val="90000"/>
              </a:lnSpc>
              <a:spcBef>
                <a:spcPts val="500"/>
              </a:spcBef>
              <a:spcAft>
                <a:spcPts val="0"/>
              </a:spcAft>
              <a:buClr>
                <a:schemeClr val="dk1"/>
              </a:buClr>
              <a:buSzPts val="1800"/>
              <a:buChar char="•"/>
              <a:defRPr/>
            </a:lvl2pPr>
            <a:lvl3pPr marL="1371738" lvl="2" indent="-342934" algn="l">
              <a:lnSpc>
                <a:spcPct val="90000"/>
              </a:lnSpc>
              <a:spcBef>
                <a:spcPts val="500"/>
              </a:spcBef>
              <a:spcAft>
                <a:spcPts val="0"/>
              </a:spcAft>
              <a:buClr>
                <a:schemeClr val="dk1"/>
              </a:buClr>
              <a:buSzPts val="1800"/>
              <a:buChar char="•"/>
              <a:defRPr/>
            </a:lvl3pPr>
            <a:lvl4pPr marL="1828983" lvl="3" indent="-342934" algn="l">
              <a:lnSpc>
                <a:spcPct val="90000"/>
              </a:lnSpc>
              <a:spcBef>
                <a:spcPts val="500"/>
              </a:spcBef>
              <a:spcAft>
                <a:spcPts val="0"/>
              </a:spcAft>
              <a:buClr>
                <a:schemeClr val="dk1"/>
              </a:buClr>
              <a:buSzPts val="1800"/>
              <a:buChar char="•"/>
              <a:defRPr/>
            </a:lvl4pPr>
            <a:lvl5pPr marL="2286228" lvl="4" indent="-342934" algn="l">
              <a:lnSpc>
                <a:spcPct val="90000"/>
              </a:lnSpc>
              <a:spcBef>
                <a:spcPts val="500"/>
              </a:spcBef>
              <a:spcAft>
                <a:spcPts val="0"/>
              </a:spcAft>
              <a:buClr>
                <a:schemeClr val="dk1"/>
              </a:buClr>
              <a:buSzPts val="1800"/>
              <a:buChar char="•"/>
              <a:defRPr/>
            </a:lvl5pPr>
            <a:lvl6pPr marL="2743475" lvl="5" indent="-342934" algn="l">
              <a:lnSpc>
                <a:spcPct val="90000"/>
              </a:lnSpc>
              <a:spcBef>
                <a:spcPts val="500"/>
              </a:spcBef>
              <a:spcAft>
                <a:spcPts val="0"/>
              </a:spcAft>
              <a:buClr>
                <a:schemeClr val="dk1"/>
              </a:buClr>
              <a:buSzPts val="1800"/>
              <a:buChar char="•"/>
              <a:defRPr/>
            </a:lvl6pPr>
            <a:lvl7pPr marL="3200720" lvl="6" indent="-342934" algn="l">
              <a:lnSpc>
                <a:spcPct val="90000"/>
              </a:lnSpc>
              <a:spcBef>
                <a:spcPts val="500"/>
              </a:spcBef>
              <a:spcAft>
                <a:spcPts val="0"/>
              </a:spcAft>
              <a:buClr>
                <a:schemeClr val="dk1"/>
              </a:buClr>
              <a:buSzPts val="1800"/>
              <a:buChar char="•"/>
              <a:defRPr/>
            </a:lvl7pPr>
            <a:lvl8pPr marL="3657966" lvl="7" indent="-342934" algn="l">
              <a:lnSpc>
                <a:spcPct val="90000"/>
              </a:lnSpc>
              <a:spcBef>
                <a:spcPts val="500"/>
              </a:spcBef>
              <a:spcAft>
                <a:spcPts val="0"/>
              </a:spcAft>
              <a:buClr>
                <a:schemeClr val="dk1"/>
              </a:buClr>
              <a:buSzPts val="1800"/>
              <a:buChar char="•"/>
              <a:defRPr/>
            </a:lvl8pPr>
            <a:lvl9pPr marL="4115212" lvl="8" indent="-342934" algn="l">
              <a:lnSpc>
                <a:spcPct val="90000"/>
              </a:lnSpc>
              <a:spcBef>
                <a:spcPts val="500"/>
              </a:spcBef>
              <a:spcAft>
                <a:spcPts val="0"/>
              </a:spcAft>
              <a:buClr>
                <a:schemeClr val="dk1"/>
              </a:buClr>
              <a:buSzPts val="1800"/>
              <a:buChar char="•"/>
              <a:defRPr/>
            </a:lvl9pPr>
          </a:lstStyle>
          <a:p>
            <a:endParaRPr/>
          </a:p>
        </p:txBody>
      </p:sp>
      <p:sp>
        <p:nvSpPr>
          <p:cNvPr id="231" name="Google Shape;231;p6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 name="Google Shape;232;p6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3" name="Google Shape;233;p6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sk-SK" smtClean="0"/>
              <a:pPr/>
              <a:t>‹#›</a:t>
            </a:fld>
            <a:endParaRPr lang="sk-SK"/>
          </a:p>
        </p:txBody>
      </p:sp>
    </p:spTree>
    <p:extLst>
      <p:ext uri="{BB962C8B-B14F-4D97-AF65-F5344CB8AC3E}">
        <p14:creationId xmlns:p14="http://schemas.microsoft.com/office/powerpoint/2010/main" val="2178248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E56D6-F195-48D7-978E-7EE16D430469}"/>
              </a:ext>
            </a:extLst>
          </p:cNvPr>
          <p:cNvSpPr>
            <a:spLocks noGrp="1"/>
          </p:cNvSpPr>
          <p:nvPr>
            <p:ph type="ctrTitle"/>
          </p:nvPr>
        </p:nvSpPr>
        <p:spPr>
          <a:xfrm>
            <a:off x="1756946" y="1104900"/>
            <a:ext cx="8376514" cy="3120504"/>
          </a:xfrm>
        </p:spPr>
        <p:txBody>
          <a:bodyPr anchor="b">
            <a:normAutofit/>
          </a:bodyPr>
          <a:lstStyle>
            <a:lvl1pPr algn="ctr">
              <a:lnSpc>
                <a:spcPct val="110000"/>
              </a:lnSpc>
              <a:defRPr sz="2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0A72F42-5C88-4F7D-803B-C371B570D784}"/>
              </a:ext>
            </a:extLst>
          </p:cNvPr>
          <p:cNvSpPr>
            <a:spLocks noGrp="1"/>
          </p:cNvSpPr>
          <p:nvPr>
            <p:ph type="subTitle" idx="1"/>
          </p:nvPr>
        </p:nvSpPr>
        <p:spPr>
          <a:xfrm>
            <a:off x="2908039" y="4442385"/>
            <a:ext cx="6074328" cy="984023"/>
          </a:xfrm>
        </p:spPr>
        <p:txBody>
          <a:bodyPr>
            <a:normAutofit/>
          </a:bodyPr>
          <a:lstStyle>
            <a:lvl1pPr marL="0" indent="0" algn="ctr">
              <a:lnSpc>
                <a:spcPct val="100000"/>
              </a:lnSpc>
              <a:buNone/>
              <a:defRPr sz="2000" i="0" spc="16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7A0384F3-2D6A-49F6-8F79-F3955E90484E}"/>
              </a:ext>
            </a:extLst>
          </p:cNvPr>
          <p:cNvSpPr>
            <a:spLocks noGrp="1"/>
          </p:cNvSpPr>
          <p:nvPr>
            <p:ph type="dt" sz="half" idx="10"/>
          </p:nvPr>
        </p:nvSpPr>
        <p:spPr/>
        <p:txBody>
          <a:bodyPr/>
          <a:lstStyle/>
          <a:p>
            <a:fld id="{91F9259A-1FE3-4FF9-8A07-BDD8177164ED}" type="datetime4">
              <a:rPr lang="en-US" smtClean="0"/>
              <a:t>July 12, 2024</a:t>
            </a:fld>
            <a:endParaRPr lang="en-US"/>
          </a:p>
        </p:txBody>
      </p:sp>
      <p:sp>
        <p:nvSpPr>
          <p:cNvPr id="5" name="Footer Placeholder 4">
            <a:extLst>
              <a:ext uri="{FF2B5EF4-FFF2-40B4-BE49-F238E27FC236}">
                <a16:creationId xmlns:a16="http://schemas.microsoft.com/office/drawing/2014/main" id="{95363F32-CD31-4801-BAE4-09EEB12629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D5D34C-49ED-4ADB-8693-73B790764F39}"/>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1019863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Úvodná snímka" type="title">
  <p:cSld name="TITLE">
    <p:spTree>
      <p:nvGrpSpPr>
        <p:cNvPr id="1" name="Shape 112"/>
        <p:cNvGrpSpPr/>
        <p:nvPr/>
      </p:nvGrpSpPr>
      <p:grpSpPr>
        <a:xfrm>
          <a:off x="0" y="0"/>
          <a:ext cx="0" cy="0"/>
          <a:chOff x="0" y="0"/>
          <a:chExt cx="0" cy="0"/>
        </a:xfrm>
      </p:grpSpPr>
      <p:sp>
        <p:nvSpPr>
          <p:cNvPr id="113" name="Google Shape;113;p4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4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15" name="Google Shape;115;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7B333-9E16-4502-96B5-3F586B7E003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6ED0795-5EC7-4FF8-9FC7-22AFA3C552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6A2DA5B-9862-4A23-8FEC-5C1ABC2EEF1B}"/>
              </a:ext>
            </a:extLst>
          </p:cNvPr>
          <p:cNvSpPr>
            <a:spLocks noGrp="1"/>
          </p:cNvSpPr>
          <p:nvPr>
            <p:ph type="dt" sz="half" idx="10"/>
          </p:nvPr>
        </p:nvSpPr>
        <p:spPr>
          <a:xfrm rot="5400000">
            <a:off x="10506456" y="5074920"/>
            <a:ext cx="2647667" cy="365125"/>
          </a:xfrm>
        </p:spPr>
        <p:txBody>
          <a:bodyPr/>
          <a:lstStyle/>
          <a:p>
            <a:fld id="{5D340FED-6E95-4177-A7EF-CD303B9E611D}" type="datetime4">
              <a:rPr lang="en-US" smtClean="0"/>
              <a:t>July 12, 2024</a:t>
            </a:fld>
            <a:endParaRPr lang="en-US"/>
          </a:p>
        </p:txBody>
      </p:sp>
      <p:sp>
        <p:nvSpPr>
          <p:cNvPr id="5" name="Footer Placeholder 4">
            <a:extLst>
              <a:ext uri="{FF2B5EF4-FFF2-40B4-BE49-F238E27FC236}">
                <a16:creationId xmlns:a16="http://schemas.microsoft.com/office/drawing/2014/main" id="{C63D9A4B-0DA7-46BB-9DCE-3F26075C44C6}"/>
              </a:ext>
            </a:extLst>
          </p:cNvPr>
          <p:cNvSpPr>
            <a:spLocks noGrp="1"/>
          </p:cNvSpPr>
          <p:nvPr>
            <p:ph type="ftr" sz="quarter" idx="11"/>
          </p:nvPr>
        </p:nvSpPr>
        <p:spPr>
          <a:xfrm rot="5400000">
            <a:off x="10451592" y="1408176"/>
            <a:ext cx="2770499" cy="365125"/>
          </a:xfrm>
        </p:spPr>
        <p:txBody>
          <a:bodyPr/>
          <a:lstStyle/>
          <a:p>
            <a:endParaRPr lang="en-US" dirty="0"/>
          </a:p>
        </p:txBody>
      </p:sp>
      <p:sp>
        <p:nvSpPr>
          <p:cNvPr id="6" name="Slide Number Placeholder 5">
            <a:extLst>
              <a:ext uri="{FF2B5EF4-FFF2-40B4-BE49-F238E27FC236}">
                <a16:creationId xmlns:a16="http://schemas.microsoft.com/office/drawing/2014/main" id="{EE6A7C47-81AC-431C-A7C3-2BC71AD14417}"/>
              </a:ext>
            </a:extLst>
          </p:cNvPr>
          <p:cNvSpPr>
            <a:spLocks noGrp="1"/>
          </p:cNvSpPr>
          <p:nvPr>
            <p:ph type="sldNum" sz="quarter" idx="12"/>
          </p:nvPr>
        </p:nvSpPr>
        <p:spPr>
          <a:xfrm>
            <a:off x="11558016" y="3136392"/>
            <a:ext cx="545911" cy="580029"/>
          </a:xfrm>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42579743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D2E47-4DC7-46C4-9407-FA4CF7E0AAE3}"/>
              </a:ext>
            </a:extLst>
          </p:cNvPr>
          <p:cNvSpPr>
            <a:spLocks noGrp="1"/>
          </p:cNvSpPr>
          <p:nvPr>
            <p:ph type="title"/>
          </p:nvPr>
        </p:nvSpPr>
        <p:spPr>
          <a:xfrm>
            <a:off x="1052513" y="1709738"/>
            <a:ext cx="9087774" cy="3438524"/>
          </a:xfrm>
        </p:spPr>
        <p:txBody>
          <a:bodyPr anchor="b">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BF7B502-122E-4177-A408-FC436A254215}"/>
              </a:ext>
            </a:extLst>
          </p:cNvPr>
          <p:cNvSpPr>
            <a:spLocks noGrp="1"/>
          </p:cNvSpPr>
          <p:nvPr>
            <p:ph type="body" idx="1"/>
          </p:nvPr>
        </p:nvSpPr>
        <p:spPr>
          <a:xfrm>
            <a:off x="1052513" y="5148262"/>
            <a:ext cx="8844522" cy="1138238"/>
          </a:xfrm>
        </p:spPr>
        <p:txBody>
          <a:bodyPr>
            <a:norm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229696-2AEF-4765-B33E-7DA328E464FF}"/>
              </a:ext>
            </a:extLst>
          </p:cNvPr>
          <p:cNvSpPr>
            <a:spLocks noGrp="1"/>
          </p:cNvSpPr>
          <p:nvPr>
            <p:ph type="dt" sz="half" idx="10"/>
          </p:nvPr>
        </p:nvSpPr>
        <p:spPr/>
        <p:txBody>
          <a:bodyPr/>
          <a:lstStyle/>
          <a:p>
            <a:fld id="{477962CB-39AD-45A9-800F-54DAB53D6021}" type="datetime4">
              <a:rPr lang="en-US" smtClean="0"/>
              <a:t>July 12, 2024</a:t>
            </a:fld>
            <a:endParaRPr lang="en-US"/>
          </a:p>
        </p:txBody>
      </p:sp>
      <p:sp>
        <p:nvSpPr>
          <p:cNvPr id="5" name="Footer Placeholder 4">
            <a:extLst>
              <a:ext uri="{FF2B5EF4-FFF2-40B4-BE49-F238E27FC236}">
                <a16:creationId xmlns:a16="http://schemas.microsoft.com/office/drawing/2014/main" id="{4729B2E4-2F1C-4FEE-AAB2-4FCC3EEFD1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27D4B8-E107-480A-AA17-261CA49BBB5D}"/>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418434472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8BAE8-3305-4F08-BECB-56AD7FD4E4B1}"/>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77021AC-6D8D-4D24-8B01-8AE8F41BE4B8}"/>
              </a:ext>
            </a:extLst>
          </p:cNvPr>
          <p:cNvSpPr>
            <a:spLocks noGrp="1"/>
          </p:cNvSpPr>
          <p:nvPr>
            <p:ph sz="half" idx="1"/>
          </p:nvPr>
        </p:nvSpPr>
        <p:spPr>
          <a:xfrm>
            <a:off x="1050878" y="1825624"/>
            <a:ext cx="4473622" cy="4460875"/>
          </a:xfrm>
        </p:spPr>
        <p:txBody>
          <a:bodyPr/>
          <a:lstStyle>
            <a:lvl2pPr marL="274320" indent="0">
              <a:buFontTx/>
              <a:buNone/>
              <a:defRPr/>
            </a:lvl2pPr>
            <a:lvl3pPr marL="502920">
              <a:defRPr/>
            </a:lvl3pPr>
            <a:lvl4pPr marL="548640" indent="0">
              <a:buFontTx/>
              <a:buNone/>
              <a:defRPr/>
            </a:lvl4pPr>
            <a:lvl5pPr marL="73152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E8E7F49C-3DB3-40B7-89B3-E3BC32FC110F}"/>
              </a:ext>
            </a:extLst>
          </p:cNvPr>
          <p:cNvSpPr>
            <a:spLocks noGrp="1"/>
          </p:cNvSpPr>
          <p:nvPr>
            <p:ph sz="half" idx="2"/>
          </p:nvPr>
        </p:nvSpPr>
        <p:spPr>
          <a:xfrm>
            <a:off x="5844540" y="1825624"/>
            <a:ext cx="5016943" cy="4460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B1E33D58-BDF5-4F1F-806B-0491CB3624A9}"/>
              </a:ext>
            </a:extLst>
          </p:cNvPr>
          <p:cNvSpPr>
            <a:spLocks noGrp="1"/>
          </p:cNvSpPr>
          <p:nvPr>
            <p:ph type="dt" sz="half" idx="10"/>
          </p:nvPr>
        </p:nvSpPr>
        <p:spPr/>
        <p:txBody>
          <a:bodyPr/>
          <a:lstStyle/>
          <a:p>
            <a:fld id="{2DEDF93D-55AB-4606-B9D7-742F1FC51983}" type="datetime4">
              <a:rPr lang="en-US" smtClean="0"/>
              <a:t>July 12, 2024</a:t>
            </a:fld>
            <a:endParaRPr lang="en-US" dirty="0"/>
          </a:p>
        </p:txBody>
      </p:sp>
      <p:sp>
        <p:nvSpPr>
          <p:cNvPr id="6" name="Footer Placeholder 5">
            <a:extLst>
              <a:ext uri="{FF2B5EF4-FFF2-40B4-BE49-F238E27FC236}">
                <a16:creationId xmlns:a16="http://schemas.microsoft.com/office/drawing/2014/main" id="{848BCBFD-1FE1-441A-B3AF-C3E7E7B8D11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70CE272-E6FB-455B-BACB-2471D66D956F}"/>
              </a:ext>
            </a:extLst>
          </p:cNvPr>
          <p:cNvSpPr>
            <a:spLocks noGrp="1"/>
          </p:cNvSpPr>
          <p:nvPr>
            <p:ph type="sldNum" sz="quarter" idx="12"/>
          </p:nvPr>
        </p:nvSpPr>
        <p:spPr/>
        <p:txBody>
          <a:bodyPr/>
          <a:lstStyle/>
          <a:p>
            <a:fld id="{9D4AEF59-F28E-467C-9EA3-92D1CFAD475A}" type="slidenum">
              <a:rPr lang="en-US" smtClean="0"/>
              <a:t>‹#›</a:t>
            </a:fld>
            <a:endParaRPr lang="en-US" dirty="0"/>
          </a:p>
        </p:txBody>
      </p:sp>
    </p:spTree>
    <p:extLst>
      <p:ext uri="{BB962C8B-B14F-4D97-AF65-F5344CB8AC3E}">
        <p14:creationId xmlns:p14="http://schemas.microsoft.com/office/powerpoint/2010/main" val="336054674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E73A4FB-9EF5-4D6C-A275-2DE1077A29E7}"/>
              </a:ext>
            </a:extLst>
          </p:cNvPr>
          <p:cNvSpPr>
            <a:spLocks noGrp="1"/>
          </p:cNvSpPr>
          <p:nvPr>
            <p:ph type="body" idx="1"/>
          </p:nvPr>
        </p:nvSpPr>
        <p:spPr>
          <a:xfrm>
            <a:off x="1071563" y="1835219"/>
            <a:ext cx="4452938" cy="823912"/>
          </a:xfrm>
        </p:spPr>
        <p:txBody>
          <a:bodyPr anchor="b">
            <a:normAutofit/>
          </a:bodyPr>
          <a:lstStyle>
            <a:lvl1pPr marL="0" indent="0">
              <a:buNone/>
              <a:defRPr sz="2000" b="1" i="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DC9972A-4D34-4A9F-84EB-8D64A703B56C}"/>
              </a:ext>
            </a:extLst>
          </p:cNvPr>
          <p:cNvSpPr>
            <a:spLocks noGrp="1"/>
          </p:cNvSpPr>
          <p:nvPr>
            <p:ph sz="half" idx="2"/>
          </p:nvPr>
        </p:nvSpPr>
        <p:spPr>
          <a:xfrm>
            <a:off x="1071562" y="2717801"/>
            <a:ext cx="4452938" cy="3559452"/>
          </a:xfrm>
        </p:spPr>
        <p:txBody>
          <a:bodyPr/>
          <a:lstStyle>
            <a:lvl2pPr marL="274320" indent="0">
              <a:buFontTx/>
              <a:buNone/>
              <a:defRPr/>
            </a:lvl2pPr>
            <a:lvl3pPr marL="548640">
              <a:defRPr/>
            </a:lvl3pPr>
            <a:lvl4pPr marL="594360" indent="0">
              <a:buFontTx/>
              <a:buNone/>
              <a:defRPr/>
            </a:lvl4pPr>
            <a:lvl5pPr marL="82296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DBBDDE3-C8D7-4600-8259-24E1F8118A41}"/>
              </a:ext>
            </a:extLst>
          </p:cNvPr>
          <p:cNvSpPr>
            <a:spLocks noGrp="1"/>
          </p:cNvSpPr>
          <p:nvPr>
            <p:ph type="body" sz="quarter" idx="3"/>
          </p:nvPr>
        </p:nvSpPr>
        <p:spPr>
          <a:xfrm>
            <a:off x="5844540" y="1835219"/>
            <a:ext cx="5016943" cy="823912"/>
          </a:xfrm>
        </p:spPr>
        <p:txBody>
          <a:bodyPr anchor="b">
            <a:normAutofit/>
          </a:bodyPr>
          <a:lstStyle>
            <a:lvl1pPr marL="0" indent="0">
              <a:buNone/>
              <a:defRPr sz="2000" b="1" i="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4649FFF-44C7-4256-AFE1-C5457C7AB501}"/>
              </a:ext>
            </a:extLst>
          </p:cNvPr>
          <p:cNvSpPr>
            <a:spLocks noGrp="1"/>
          </p:cNvSpPr>
          <p:nvPr>
            <p:ph sz="quarter" idx="4"/>
          </p:nvPr>
        </p:nvSpPr>
        <p:spPr>
          <a:xfrm>
            <a:off x="5844540" y="2717800"/>
            <a:ext cx="5016943" cy="3559453"/>
          </a:xfrm>
        </p:spPr>
        <p:txBody>
          <a:bodyPr/>
          <a:lstStyle>
            <a:lvl2pPr marL="457200" indent="0">
              <a:buNone/>
              <a:defRPr/>
            </a:lvl2pPr>
            <a:lvl3pPr marL="548640">
              <a:defRPr/>
            </a:lvl3pPr>
            <a:lvl4pPr marL="594360" indent="0">
              <a:buFontTx/>
              <a:buNone/>
              <a:defRPr/>
            </a:lvl4pPr>
            <a:lvl5pPr marL="82296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1BEC6ACF-080E-4B7C-B0C0-77E90C16E9F6}"/>
              </a:ext>
            </a:extLst>
          </p:cNvPr>
          <p:cNvSpPr>
            <a:spLocks noGrp="1"/>
          </p:cNvSpPr>
          <p:nvPr>
            <p:ph type="dt" sz="half" idx="10"/>
          </p:nvPr>
        </p:nvSpPr>
        <p:spPr/>
        <p:txBody>
          <a:bodyPr/>
          <a:lstStyle/>
          <a:p>
            <a:fld id="{DDF2841D-FB5C-47AB-B2FF-32E855C1EA71}" type="datetime4">
              <a:rPr lang="en-US" smtClean="0"/>
              <a:t>July 12, 2024</a:t>
            </a:fld>
            <a:endParaRPr lang="en-US"/>
          </a:p>
        </p:txBody>
      </p:sp>
      <p:sp>
        <p:nvSpPr>
          <p:cNvPr id="8" name="Footer Placeholder 7">
            <a:extLst>
              <a:ext uri="{FF2B5EF4-FFF2-40B4-BE49-F238E27FC236}">
                <a16:creationId xmlns:a16="http://schemas.microsoft.com/office/drawing/2014/main" id="{39A68C0B-BC90-4ADA-B6E6-2B30BFF9E71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BCE559-C82B-4E27-965B-4AC3C66FC8F8}"/>
              </a:ext>
            </a:extLst>
          </p:cNvPr>
          <p:cNvSpPr>
            <a:spLocks noGrp="1"/>
          </p:cNvSpPr>
          <p:nvPr>
            <p:ph type="sldNum" sz="quarter" idx="12"/>
          </p:nvPr>
        </p:nvSpPr>
        <p:spPr/>
        <p:txBody>
          <a:bodyPr/>
          <a:lstStyle/>
          <a:p>
            <a:fld id="{9D4AEF59-F28E-467C-9EA3-92D1CFAD475A}" type="slidenum">
              <a:rPr lang="en-US" smtClean="0"/>
              <a:t>‹#›</a:t>
            </a:fld>
            <a:endParaRPr lang="en-US"/>
          </a:p>
        </p:txBody>
      </p:sp>
      <p:sp>
        <p:nvSpPr>
          <p:cNvPr id="12" name="Title 11">
            <a:extLst>
              <a:ext uri="{FF2B5EF4-FFF2-40B4-BE49-F238E27FC236}">
                <a16:creationId xmlns:a16="http://schemas.microsoft.com/office/drawing/2014/main" id="{3752B99E-38EC-4745-889B-124D3475964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4654057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3DE7304-D393-47F0-ACCC-1F72EFCCE7CA}"/>
              </a:ext>
            </a:extLst>
          </p:cNvPr>
          <p:cNvSpPr>
            <a:spLocks noGrp="1"/>
          </p:cNvSpPr>
          <p:nvPr>
            <p:ph type="dt" sz="half" idx="10"/>
          </p:nvPr>
        </p:nvSpPr>
        <p:spPr/>
        <p:txBody>
          <a:bodyPr/>
          <a:lstStyle/>
          <a:p>
            <a:fld id="{118537E9-D174-424D-BEE8-AFC4CA5F9F97}" type="datetime4">
              <a:rPr lang="en-US" smtClean="0"/>
              <a:t>July 12, 2024</a:t>
            </a:fld>
            <a:endParaRPr lang="en-US"/>
          </a:p>
        </p:txBody>
      </p:sp>
      <p:sp>
        <p:nvSpPr>
          <p:cNvPr id="4" name="Footer Placeholder 3">
            <a:extLst>
              <a:ext uri="{FF2B5EF4-FFF2-40B4-BE49-F238E27FC236}">
                <a16:creationId xmlns:a16="http://schemas.microsoft.com/office/drawing/2014/main" id="{B68451FF-032D-4787-BA4B-5EB415494A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B7511D-7256-4A08-BF62-3B3F821A6F02}"/>
              </a:ext>
            </a:extLst>
          </p:cNvPr>
          <p:cNvSpPr>
            <a:spLocks noGrp="1"/>
          </p:cNvSpPr>
          <p:nvPr>
            <p:ph type="sldNum" sz="quarter" idx="12"/>
          </p:nvPr>
        </p:nvSpPr>
        <p:spPr/>
        <p:txBody>
          <a:bodyPr/>
          <a:lstStyle/>
          <a:p>
            <a:fld id="{9D4AEF59-F28E-467C-9EA3-92D1CFAD475A}" type="slidenum">
              <a:rPr lang="en-US" smtClean="0"/>
              <a:t>‹#›</a:t>
            </a:fld>
            <a:endParaRPr lang="en-US"/>
          </a:p>
        </p:txBody>
      </p:sp>
      <p:sp>
        <p:nvSpPr>
          <p:cNvPr id="6" name="Title 5">
            <a:extLst>
              <a:ext uri="{FF2B5EF4-FFF2-40B4-BE49-F238E27FC236}">
                <a16:creationId xmlns:a16="http://schemas.microsoft.com/office/drawing/2014/main" id="{03FCDA27-1C47-4EA1-A160-EC91FD88BC3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3915560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DE8ADA-7BF8-433A-8770-61C690F37DCB}"/>
              </a:ext>
            </a:extLst>
          </p:cNvPr>
          <p:cNvSpPr>
            <a:spLocks noGrp="1"/>
          </p:cNvSpPr>
          <p:nvPr>
            <p:ph type="dt" sz="half" idx="10"/>
          </p:nvPr>
        </p:nvSpPr>
        <p:spPr/>
        <p:txBody>
          <a:bodyPr/>
          <a:lstStyle/>
          <a:p>
            <a:fld id="{1C7A44C0-F7AC-49C2-8289-1E7A86D9FB50}" type="datetime4">
              <a:rPr lang="en-US" smtClean="0"/>
              <a:t>July 12, 2024</a:t>
            </a:fld>
            <a:endParaRPr lang="en-US"/>
          </a:p>
        </p:txBody>
      </p:sp>
      <p:sp>
        <p:nvSpPr>
          <p:cNvPr id="3" name="Footer Placeholder 2">
            <a:extLst>
              <a:ext uri="{FF2B5EF4-FFF2-40B4-BE49-F238E27FC236}">
                <a16:creationId xmlns:a16="http://schemas.microsoft.com/office/drawing/2014/main" id="{16357B86-EC22-49C6-BBC6-639D57D1AF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D63764B-CF91-4C81-B4C3-5B5E5A973610}"/>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10453248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E4801-B0C7-4458-B413-24D6E68FAA57}"/>
              </a:ext>
            </a:extLst>
          </p:cNvPr>
          <p:cNvSpPr>
            <a:spLocks noGrp="1"/>
          </p:cNvSpPr>
          <p:nvPr>
            <p:ph type="title"/>
          </p:nvPr>
        </p:nvSpPr>
        <p:spPr>
          <a:xfrm>
            <a:off x="1063633" y="457200"/>
            <a:ext cx="4170355" cy="1917509"/>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2FA0C76-733A-488A-89FB-7D04FD64BD68}"/>
              </a:ext>
            </a:extLst>
          </p:cNvPr>
          <p:cNvSpPr>
            <a:spLocks noGrp="1"/>
          </p:cNvSpPr>
          <p:nvPr>
            <p:ph idx="1"/>
          </p:nvPr>
        </p:nvSpPr>
        <p:spPr>
          <a:xfrm>
            <a:off x="5481637" y="457200"/>
            <a:ext cx="5562601" cy="59436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CD45B9DE-016A-4B31-BB52-99C76E28B4B9}"/>
              </a:ext>
            </a:extLst>
          </p:cNvPr>
          <p:cNvSpPr>
            <a:spLocks noGrp="1"/>
          </p:cNvSpPr>
          <p:nvPr>
            <p:ph type="body" sz="half" idx="2"/>
          </p:nvPr>
        </p:nvSpPr>
        <p:spPr>
          <a:xfrm>
            <a:off x="1063633" y="2374708"/>
            <a:ext cx="4170355" cy="40260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ED6CC3-66DD-4D9A-A9C7-F588BA88C992}"/>
              </a:ext>
            </a:extLst>
          </p:cNvPr>
          <p:cNvSpPr>
            <a:spLocks noGrp="1"/>
          </p:cNvSpPr>
          <p:nvPr>
            <p:ph type="dt" sz="half" idx="10"/>
          </p:nvPr>
        </p:nvSpPr>
        <p:spPr/>
        <p:txBody>
          <a:bodyPr/>
          <a:lstStyle/>
          <a:p>
            <a:fld id="{73BB84BC-6E78-40D1-8831-40AB1F596614}" type="datetime4">
              <a:rPr lang="en-US" smtClean="0"/>
              <a:t>July 12, 2024</a:t>
            </a:fld>
            <a:endParaRPr lang="en-US"/>
          </a:p>
        </p:txBody>
      </p:sp>
      <p:sp>
        <p:nvSpPr>
          <p:cNvPr id="6" name="Footer Placeholder 5">
            <a:extLst>
              <a:ext uri="{FF2B5EF4-FFF2-40B4-BE49-F238E27FC236}">
                <a16:creationId xmlns:a16="http://schemas.microsoft.com/office/drawing/2014/main" id="{31359FC8-04EF-4F7D-8E43-4EE0E95DA9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71C964-4227-4DEE-87A1-026162DDF664}"/>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227545050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0EB4E-D4BB-4C86-A820-63474E5A4086}"/>
              </a:ext>
            </a:extLst>
          </p:cNvPr>
          <p:cNvSpPr>
            <a:spLocks noGrp="1"/>
          </p:cNvSpPr>
          <p:nvPr>
            <p:ph type="title"/>
          </p:nvPr>
        </p:nvSpPr>
        <p:spPr>
          <a:xfrm>
            <a:off x="1062038" y="457199"/>
            <a:ext cx="3913241" cy="192881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54FA99A1-8FAF-415D-A399-1B2C2A0F2300}"/>
              </a:ext>
            </a:extLst>
          </p:cNvPr>
          <p:cNvSpPr>
            <a:spLocks noGrp="1"/>
          </p:cNvSpPr>
          <p:nvPr>
            <p:ph type="pic" idx="1"/>
          </p:nvPr>
        </p:nvSpPr>
        <p:spPr>
          <a:xfrm>
            <a:off x="5257752" y="457200"/>
            <a:ext cx="6110288"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84A15BEE-9915-4637-85A2-2AF2872C72BC}"/>
              </a:ext>
            </a:extLst>
          </p:cNvPr>
          <p:cNvSpPr>
            <a:spLocks noGrp="1"/>
          </p:cNvSpPr>
          <p:nvPr>
            <p:ph type="body" sz="half" idx="2"/>
          </p:nvPr>
        </p:nvSpPr>
        <p:spPr>
          <a:xfrm>
            <a:off x="1062038" y="2386013"/>
            <a:ext cx="3913241" cy="40147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73427C-3B67-4ED4-925D-04B9C09AA54B}"/>
              </a:ext>
            </a:extLst>
          </p:cNvPr>
          <p:cNvSpPr>
            <a:spLocks noGrp="1"/>
          </p:cNvSpPr>
          <p:nvPr>
            <p:ph type="dt" sz="half" idx="10"/>
          </p:nvPr>
        </p:nvSpPr>
        <p:spPr/>
        <p:txBody>
          <a:bodyPr/>
          <a:lstStyle/>
          <a:p>
            <a:fld id="{ADFA080F-3961-4D42-BEDE-84A1FED032F1}" type="datetime4">
              <a:rPr lang="en-US" smtClean="0"/>
              <a:t>July 12, 2024</a:t>
            </a:fld>
            <a:endParaRPr lang="en-US"/>
          </a:p>
        </p:txBody>
      </p:sp>
      <p:sp>
        <p:nvSpPr>
          <p:cNvPr id="6" name="Footer Placeholder 5">
            <a:extLst>
              <a:ext uri="{FF2B5EF4-FFF2-40B4-BE49-F238E27FC236}">
                <a16:creationId xmlns:a16="http://schemas.microsoft.com/office/drawing/2014/main" id="{EEB5DAFD-22DE-4E9E-9C72-B16C1F273D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E8EE99-49CC-4A30-8ADA-39EFD8DAAD22}"/>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174585383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BF0171A2-02C1-4543-8B6B-FCF7E69712DF}"/>
              </a:ext>
            </a:extLst>
          </p:cNvPr>
          <p:cNvSpPr>
            <a:spLocks noGrp="1"/>
          </p:cNvSpPr>
          <p:nvPr>
            <p:ph type="body" orient="vert" idx="1"/>
          </p:nvPr>
        </p:nvSpPr>
        <p:spPr>
          <a:xfrm>
            <a:off x="1050879" y="1825625"/>
            <a:ext cx="9810604" cy="451669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F95027C-A386-44E4-AFE1-33AFFDA3AD8F}"/>
              </a:ext>
            </a:extLst>
          </p:cNvPr>
          <p:cNvSpPr>
            <a:spLocks noGrp="1"/>
          </p:cNvSpPr>
          <p:nvPr>
            <p:ph type="dt" sz="half" idx="10"/>
          </p:nvPr>
        </p:nvSpPr>
        <p:spPr/>
        <p:txBody>
          <a:bodyPr/>
          <a:lstStyle/>
          <a:p>
            <a:fld id="{E5CC3C8F-D4A7-4EAD-92AD-82C91CB8BB85}" type="datetime4">
              <a:rPr lang="en-US" smtClean="0"/>
              <a:t>July 12, 2024</a:t>
            </a:fld>
            <a:endParaRPr lang="en-US"/>
          </a:p>
        </p:txBody>
      </p:sp>
      <p:sp>
        <p:nvSpPr>
          <p:cNvPr id="5" name="Footer Placeholder 4">
            <a:extLst>
              <a:ext uri="{FF2B5EF4-FFF2-40B4-BE49-F238E27FC236}">
                <a16:creationId xmlns:a16="http://schemas.microsoft.com/office/drawing/2014/main" id="{FB1BF710-0558-4457-825D-48713CAED3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A7F93D-5DC3-4C36-AEB0-79CDB15C316A}"/>
              </a:ext>
            </a:extLst>
          </p:cNvPr>
          <p:cNvSpPr>
            <a:spLocks noGrp="1"/>
          </p:cNvSpPr>
          <p:nvPr>
            <p:ph type="sldNum" sz="quarter" idx="12"/>
          </p:nvPr>
        </p:nvSpPr>
        <p:spPr/>
        <p:txBody>
          <a:bodyPr/>
          <a:lstStyle/>
          <a:p>
            <a:fld id="{9D4AEF59-F28E-467C-9EA3-92D1CFAD475A}" type="slidenum">
              <a:rPr lang="en-US" smtClean="0"/>
              <a:t>‹#›</a:t>
            </a:fld>
            <a:endParaRPr lang="en-US"/>
          </a:p>
        </p:txBody>
      </p:sp>
      <p:sp>
        <p:nvSpPr>
          <p:cNvPr id="7" name="Title 6">
            <a:extLst>
              <a:ext uri="{FF2B5EF4-FFF2-40B4-BE49-F238E27FC236}">
                <a16:creationId xmlns:a16="http://schemas.microsoft.com/office/drawing/2014/main" id="{87CFC0C8-11FE-4003-B2D6-B7B8E279056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7635521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B41C5-3638-439D-BA61-4DAA142226E8}"/>
              </a:ext>
            </a:extLst>
          </p:cNvPr>
          <p:cNvSpPr>
            <a:spLocks noGrp="1"/>
          </p:cNvSpPr>
          <p:nvPr>
            <p:ph type="title" orient="vert"/>
          </p:nvPr>
        </p:nvSpPr>
        <p:spPr>
          <a:xfrm>
            <a:off x="8724901" y="464025"/>
            <a:ext cx="2161540" cy="580029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E99B91A0-A376-483C-926E-189F376E5520}"/>
              </a:ext>
            </a:extLst>
          </p:cNvPr>
          <p:cNvSpPr>
            <a:spLocks noGrp="1"/>
          </p:cNvSpPr>
          <p:nvPr>
            <p:ph type="body" orient="vert" idx="1"/>
          </p:nvPr>
        </p:nvSpPr>
        <p:spPr>
          <a:xfrm>
            <a:off x="838200" y="464023"/>
            <a:ext cx="7886700" cy="58002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A14134E-B7D5-4664-BB2E-6A98ED630A9F}"/>
              </a:ext>
            </a:extLst>
          </p:cNvPr>
          <p:cNvSpPr>
            <a:spLocks noGrp="1"/>
          </p:cNvSpPr>
          <p:nvPr>
            <p:ph type="dt" sz="half" idx="10"/>
          </p:nvPr>
        </p:nvSpPr>
        <p:spPr/>
        <p:txBody>
          <a:bodyPr/>
          <a:lstStyle/>
          <a:p>
            <a:fld id="{BC011D41-E33C-4BC7-8272-37E8417FD097}" type="datetime4">
              <a:rPr lang="en-US" smtClean="0"/>
              <a:t>July 12, 2024</a:t>
            </a:fld>
            <a:endParaRPr lang="en-US"/>
          </a:p>
        </p:txBody>
      </p:sp>
      <p:sp>
        <p:nvSpPr>
          <p:cNvPr id="5" name="Footer Placeholder 4">
            <a:extLst>
              <a:ext uri="{FF2B5EF4-FFF2-40B4-BE49-F238E27FC236}">
                <a16:creationId xmlns:a16="http://schemas.microsoft.com/office/drawing/2014/main" id="{92A54E2A-B1CE-4F2E-9D9A-D47E514D59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E7C304-46A8-4179-87A2-B8CC10BAAFAE}"/>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14180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Hlavička sekcie" type="secHead">
  <p:cSld name="SECTION_HEADER">
    <p:spTree>
      <p:nvGrpSpPr>
        <p:cNvPr id="1" name="Shape 118"/>
        <p:cNvGrpSpPr/>
        <p:nvPr/>
      </p:nvGrpSpPr>
      <p:grpSpPr>
        <a:xfrm>
          <a:off x="0" y="0"/>
          <a:ext cx="0" cy="0"/>
          <a:chOff x="0" y="0"/>
          <a:chExt cx="0" cy="0"/>
        </a:xfrm>
      </p:grpSpPr>
      <p:sp>
        <p:nvSpPr>
          <p:cNvPr id="119" name="Google Shape;119;p5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5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21" name="Google Shape;121;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Len nadpis" type="titleOnly">
  <p:cSld name="Len nadpis">
    <p:spTree>
      <p:nvGrpSpPr>
        <p:cNvPr id="1" name="Shape 199"/>
        <p:cNvGrpSpPr/>
        <p:nvPr/>
      </p:nvGrpSpPr>
      <p:grpSpPr>
        <a:xfrm>
          <a:off x="0" y="0"/>
          <a:ext cx="0" cy="0"/>
          <a:chOff x="0" y="0"/>
          <a:chExt cx="0" cy="0"/>
        </a:xfrm>
      </p:grpSpPr>
      <p:sp>
        <p:nvSpPr>
          <p:cNvPr id="200" name="Google Shape;200;p59"/>
          <p:cNvSpPr txBox="1">
            <a:spLocks noGrp="1"/>
          </p:cNvSpPr>
          <p:nvPr>
            <p:ph type="title"/>
          </p:nvPr>
        </p:nvSpPr>
        <p:spPr>
          <a:xfrm>
            <a:off x="838200" y="36512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1" name="Google Shape;201;p59"/>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2" name="Google Shape;202;p59"/>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 name="Google Shape;203;p59"/>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sk-SK" smtClean="0"/>
              <a:pPr/>
              <a:t>‹#›</a:t>
            </a:fld>
            <a:endParaRPr lang="sk-SK"/>
          </a:p>
        </p:txBody>
      </p:sp>
    </p:spTree>
    <p:extLst>
      <p:ext uri="{BB962C8B-B14F-4D97-AF65-F5344CB8AC3E}">
        <p14:creationId xmlns:p14="http://schemas.microsoft.com/office/powerpoint/2010/main" val="80875312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783801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9877414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8053955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0562129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1348867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0604560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1912160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2329497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811415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Len nadpis" type="titleOnly">
  <p:cSld name="TITLE_ONLY">
    <p:spTree>
      <p:nvGrpSpPr>
        <p:cNvPr id="1" name="Shape 124"/>
        <p:cNvGrpSpPr/>
        <p:nvPr/>
      </p:nvGrpSpPr>
      <p:grpSpPr>
        <a:xfrm>
          <a:off x="0" y="0"/>
          <a:ext cx="0" cy="0"/>
          <a:chOff x="0" y="0"/>
          <a:chExt cx="0" cy="0"/>
        </a:xfrm>
      </p:grpSpPr>
      <p:sp>
        <p:nvSpPr>
          <p:cNvPr id="125" name="Google Shape;125;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6693053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481126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rázdna" type="blank">
  <p:cSld name="BLANK">
    <p:spTree>
      <p:nvGrpSpPr>
        <p:cNvPr id="1" name="Shape 129"/>
        <p:cNvGrpSpPr/>
        <p:nvPr/>
      </p:nvGrpSpPr>
      <p:grpSpPr>
        <a:xfrm>
          <a:off x="0" y="0"/>
          <a:ext cx="0" cy="0"/>
          <a:chOff x="0" y="0"/>
          <a:chExt cx="0" cy="0"/>
        </a:xfrm>
      </p:grpSpPr>
      <p:sp>
        <p:nvSpPr>
          <p:cNvPr id="130" name="Google Shape;130;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bsah s popisom" type="objTx">
  <p:cSld name="OBJECT_WITH_CAPTION_TEXT">
    <p:spTree>
      <p:nvGrpSpPr>
        <p:cNvPr id="1" name="Shape 133"/>
        <p:cNvGrpSpPr/>
        <p:nvPr/>
      </p:nvGrpSpPr>
      <p:grpSpPr>
        <a:xfrm>
          <a:off x="0" y="0"/>
          <a:ext cx="0" cy="0"/>
          <a:chOff x="0" y="0"/>
          <a:chExt cx="0" cy="0"/>
        </a:xfrm>
      </p:grpSpPr>
      <p:sp>
        <p:nvSpPr>
          <p:cNvPr id="134" name="Google Shape;134;p5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5" name="Google Shape;135;p5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6" name="Google Shape;136;p5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37" name="Google Shape;137;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brázok s popisom" type="picTx">
  <p:cSld name="PICTURE_WITH_CAPTION_TEXT">
    <p:spTree>
      <p:nvGrpSpPr>
        <p:cNvPr id="1" name="Shape 140"/>
        <p:cNvGrpSpPr/>
        <p:nvPr/>
      </p:nvGrpSpPr>
      <p:grpSpPr>
        <a:xfrm>
          <a:off x="0" y="0"/>
          <a:ext cx="0" cy="0"/>
          <a:chOff x="0" y="0"/>
          <a:chExt cx="0" cy="0"/>
        </a:xfrm>
      </p:grpSpPr>
      <p:sp>
        <p:nvSpPr>
          <p:cNvPr id="141" name="Google Shape;141;p5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2" name="Google Shape;142;p54"/>
          <p:cNvSpPr>
            <a:spLocks noGrp="1"/>
          </p:cNvSpPr>
          <p:nvPr>
            <p:ph type="pic" idx="2"/>
          </p:nvPr>
        </p:nvSpPr>
        <p:spPr>
          <a:xfrm>
            <a:off x="5183188" y="987425"/>
            <a:ext cx="6172200" cy="4873625"/>
          </a:xfrm>
          <a:prstGeom prst="rect">
            <a:avLst/>
          </a:prstGeom>
          <a:noFill/>
          <a:ln>
            <a:noFill/>
          </a:ln>
        </p:spPr>
      </p:sp>
      <p:sp>
        <p:nvSpPr>
          <p:cNvPr id="143" name="Google Shape;143;p5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4" name="Google Shape;144;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Nadpis a zvislý text" type="vertTx">
  <p:cSld name="VERTICAL_TEXT">
    <p:spTree>
      <p:nvGrpSpPr>
        <p:cNvPr id="1" name="Shape 147"/>
        <p:cNvGrpSpPr/>
        <p:nvPr/>
      </p:nvGrpSpPr>
      <p:grpSpPr>
        <a:xfrm>
          <a:off x="0" y="0"/>
          <a:ext cx="0" cy="0"/>
          <a:chOff x="0" y="0"/>
          <a:chExt cx="0" cy="0"/>
        </a:xfrm>
      </p:grpSpPr>
      <p:sp>
        <p:nvSpPr>
          <p:cNvPr id="148" name="Google Shape;148;p5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5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Zvislý nadpis a text" type="vertTitleAndTx">
  <p:cSld name="VERTICAL_TITLE_AND_VERTICAL_TEXT">
    <p:spTree>
      <p:nvGrpSpPr>
        <p:cNvPr id="1" name="Shape 153"/>
        <p:cNvGrpSpPr/>
        <p:nvPr/>
      </p:nvGrpSpPr>
      <p:grpSpPr>
        <a:xfrm>
          <a:off x="0" y="0"/>
          <a:ext cx="0" cy="0"/>
          <a:chOff x="0" y="0"/>
          <a:chExt cx="0" cy="0"/>
        </a:xfrm>
      </p:grpSpPr>
      <p:sp>
        <p:nvSpPr>
          <p:cNvPr id="154" name="Google Shape;154;p5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5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Úvodná snímka" type="title">
  <p:cSld name="TITLE">
    <p:spTree>
      <p:nvGrpSpPr>
        <p:cNvPr id="1" name="Shape 165"/>
        <p:cNvGrpSpPr/>
        <p:nvPr/>
      </p:nvGrpSpPr>
      <p:grpSpPr>
        <a:xfrm>
          <a:off x="0" y="0"/>
          <a:ext cx="0" cy="0"/>
          <a:chOff x="0" y="0"/>
          <a:chExt cx="0" cy="0"/>
        </a:xfrm>
      </p:grpSpPr>
      <p:sp>
        <p:nvSpPr>
          <p:cNvPr id="166" name="Google Shape;166;p3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 name="Google Shape;167;p3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8" name="Google Shape;168;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9" name="Google Shape;169;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 name="Google Shape;170;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4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4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4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4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4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Nadpis a obsah" type="obj">
  <p:cSld name="OBJECT">
    <p:spTree>
      <p:nvGrpSpPr>
        <p:cNvPr id="1" name="Shape 171"/>
        <p:cNvGrpSpPr/>
        <p:nvPr/>
      </p:nvGrpSpPr>
      <p:grpSpPr>
        <a:xfrm>
          <a:off x="0" y="0"/>
          <a:ext cx="0" cy="0"/>
          <a:chOff x="0" y="0"/>
          <a:chExt cx="0" cy="0"/>
        </a:xfrm>
      </p:grpSpPr>
      <p:sp>
        <p:nvSpPr>
          <p:cNvPr id="172" name="Google Shape;172;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3" name="Google Shape;173;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 name="Google Shape;175;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 name="Google Shape;176;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Dva obsahy" type="twoObj">
  <p:cSld name="TWO_OBJECTS">
    <p:spTree>
      <p:nvGrpSpPr>
        <p:cNvPr id="1" name="Shape 177"/>
        <p:cNvGrpSpPr/>
        <p:nvPr/>
      </p:nvGrpSpPr>
      <p:grpSpPr>
        <a:xfrm>
          <a:off x="0" y="0"/>
          <a:ext cx="0" cy="0"/>
          <a:chOff x="0" y="0"/>
          <a:chExt cx="0" cy="0"/>
        </a:xfrm>
      </p:grpSpPr>
      <p:sp>
        <p:nvSpPr>
          <p:cNvPr id="178" name="Google Shape;178;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9" name="Google Shape;179;p3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0" name="Google Shape;180;p3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1" name="Google Shape;181;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2" name="Google Shape;182;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3" name="Google Shape;183;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Hlavička sekcie" type="secHead">
  <p:cSld name="SECTION_HEADER">
    <p:spTree>
      <p:nvGrpSpPr>
        <p:cNvPr id="1" name="Shape 184"/>
        <p:cNvGrpSpPr/>
        <p:nvPr/>
      </p:nvGrpSpPr>
      <p:grpSpPr>
        <a:xfrm>
          <a:off x="0" y="0"/>
          <a:ext cx="0" cy="0"/>
          <a:chOff x="0" y="0"/>
          <a:chExt cx="0" cy="0"/>
        </a:xfrm>
      </p:grpSpPr>
      <p:sp>
        <p:nvSpPr>
          <p:cNvPr id="185" name="Google Shape;185;p5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6" name="Google Shape;186;p5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87" name="Google Shape;187;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8" name="Google Shape;188;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 name="Google Shape;189;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orovnanie" type="twoTxTwoObj">
  <p:cSld name="TWO_OBJECTS_WITH_TEXT">
    <p:spTree>
      <p:nvGrpSpPr>
        <p:cNvPr id="1" name="Shape 190"/>
        <p:cNvGrpSpPr/>
        <p:nvPr/>
      </p:nvGrpSpPr>
      <p:grpSpPr>
        <a:xfrm>
          <a:off x="0" y="0"/>
          <a:ext cx="0" cy="0"/>
          <a:chOff x="0" y="0"/>
          <a:chExt cx="0" cy="0"/>
        </a:xfrm>
      </p:grpSpPr>
      <p:sp>
        <p:nvSpPr>
          <p:cNvPr id="191" name="Google Shape;191;p5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2" name="Google Shape;192;p5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3" name="Google Shape;193;p5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4" name="Google Shape;194;p5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5" name="Google Shape;195;p5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6" name="Google Shape;196;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Len nadpis" type="titleOnly">
  <p:cSld name="TITLE_ONLY">
    <p:spTree>
      <p:nvGrpSpPr>
        <p:cNvPr id="1" name="Shape 199"/>
        <p:cNvGrpSpPr/>
        <p:nvPr/>
      </p:nvGrpSpPr>
      <p:grpSpPr>
        <a:xfrm>
          <a:off x="0" y="0"/>
          <a:ext cx="0" cy="0"/>
          <a:chOff x="0" y="0"/>
          <a:chExt cx="0" cy="0"/>
        </a:xfrm>
      </p:grpSpPr>
      <p:sp>
        <p:nvSpPr>
          <p:cNvPr id="200" name="Google Shape;200;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1" name="Google Shape;201;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2" name="Google Shape;202;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 name="Google Shape;203;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rázdna" type="blank">
  <p:cSld name="BLANK">
    <p:spTree>
      <p:nvGrpSpPr>
        <p:cNvPr id="1" name="Shape 204"/>
        <p:cNvGrpSpPr/>
        <p:nvPr/>
      </p:nvGrpSpPr>
      <p:grpSpPr>
        <a:xfrm>
          <a:off x="0" y="0"/>
          <a:ext cx="0" cy="0"/>
          <a:chOff x="0" y="0"/>
          <a:chExt cx="0" cy="0"/>
        </a:xfrm>
      </p:grpSpPr>
      <p:sp>
        <p:nvSpPr>
          <p:cNvPr id="205" name="Google Shape;205;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6" name="Google Shape;206;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7" name="Google Shape;207;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Obsah s popisom" type="objTx">
  <p:cSld name="OBJECT_WITH_CAPTION_TEXT">
    <p:spTree>
      <p:nvGrpSpPr>
        <p:cNvPr id="1" name="Shape 208"/>
        <p:cNvGrpSpPr/>
        <p:nvPr/>
      </p:nvGrpSpPr>
      <p:grpSpPr>
        <a:xfrm>
          <a:off x="0" y="0"/>
          <a:ext cx="0" cy="0"/>
          <a:chOff x="0" y="0"/>
          <a:chExt cx="0" cy="0"/>
        </a:xfrm>
      </p:grpSpPr>
      <p:sp>
        <p:nvSpPr>
          <p:cNvPr id="209" name="Google Shape;209;p6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0" name="Google Shape;210;p6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11" name="Google Shape;211;p6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12" name="Google Shape;212;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3" name="Google Shape;213;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4" name="Google Shape;214;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Obrázok s popisom" type="picTx">
  <p:cSld name="PICTURE_WITH_CAPTION_TEXT">
    <p:spTree>
      <p:nvGrpSpPr>
        <p:cNvPr id="1" name="Shape 215"/>
        <p:cNvGrpSpPr/>
        <p:nvPr/>
      </p:nvGrpSpPr>
      <p:grpSpPr>
        <a:xfrm>
          <a:off x="0" y="0"/>
          <a:ext cx="0" cy="0"/>
          <a:chOff x="0" y="0"/>
          <a:chExt cx="0" cy="0"/>
        </a:xfrm>
      </p:grpSpPr>
      <p:sp>
        <p:nvSpPr>
          <p:cNvPr id="216" name="Google Shape;216;p6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7" name="Google Shape;217;p62"/>
          <p:cNvSpPr>
            <a:spLocks noGrp="1"/>
          </p:cNvSpPr>
          <p:nvPr>
            <p:ph type="pic" idx="2"/>
          </p:nvPr>
        </p:nvSpPr>
        <p:spPr>
          <a:xfrm>
            <a:off x="5183188" y="987425"/>
            <a:ext cx="6172200" cy="4873625"/>
          </a:xfrm>
          <a:prstGeom prst="rect">
            <a:avLst/>
          </a:prstGeom>
          <a:noFill/>
          <a:ln>
            <a:noFill/>
          </a:ln>
        </p:spPr>
      </p:sp>
      <p:sp>
        <p:nvSpPr>
          <p:cNvPr id="218" name="Google Shape;218;p6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19" name="Google Shape;219;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 name="Google Shape;220;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1" name="Google Shape;221;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Nadpis a zvislý text" type="vertTx">
  <p:cSld name="VERTICAL_TEXT">
    <p:spTree>
      <p:nvGrpSpPr>
        <p:cNvPr id="1" name="Shape 222"/>
        <p:cNvGrpSpPr/>
        <p:nvPr/>
      </p:nvGrpSpPr>
      <p:grpSpPr>
        <a:xfrm>
          <a:off x="0" y="0"/>
          <a:ext cx="0" cy="0"/>
          <a:chOff x="0" y="0"/>
          <a:chExt cx="0" cy="0"/>
        </a:xfrm>
      </p:grpSpPr>
      <p:sp>
        <p:nvSpPr>
          <p:cNvPr id="223" name="Google Shape;223;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4" name="Google Shape;224;p6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5" name="Google Shape;225;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6" name="Google Shape;226;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7" name="Google Shape;227;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Zvislý nadpis a text" type="vertTitleAndTx">
  <p:cSld name="VERTICAL_TITLE_AND_VERTICAL_TEXT">
    <p:spTree>
      <p:nvGrpSpPr>
        <p:cNvPr id="1" name="Shape 228"/>
        <p:cNvGrpSpPr/>
        <p:nvPr/>
      </p:nvGrpSpPr>
      <p:grpSpPr>
        <a:xfrm>
          <a:off x="0" y="0"/>
          <a:ext cx="0" cy="0"/>
          <a:chOff x="0" y="0"/>
          <a:chExt cx="0" cy="0"/>
        </a:xfrm>
      </p:grpSpPr>
      <p:sp>
        <p:nvSpPr>
          <p:cNvPr id="229" name="Google Shape;229;p6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0" name="Google Shape;230;p6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1" name="Google Shape;231;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 name="Google Shape;232;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3" name="Google Shape;233;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23"/>
        <p:cNvGrpSpPr/>
        <p:nvPr/>
      </p:nvGrpSpPr>
      <p:grpSpPr>
        <a:xfrm>
          <a:off x="0" y="0"/>
          <a:ext cx="0" cy="0"/>
          <a:chOff x="0" y="0"/>
          <a:chExt cx="0" cy="0"/>
        </a:xfrm>
      </p:grpSpPr>
      <p:sp>
        <p:nvSpPr>
          <p:cNvPr id="324" name="Google Shape;324;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80799A"/>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5" name="Google Shape;325;p3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08610" algn="l">
              <a:lnSpc>
                <a:spcPct val="90000"/>
              </a:lnSpc>
              <a:spcBef>
                <a:spcPts val="540"/>
              </a:spcBef>
              <a:spcAft>
                <a:spcPts val="0"/>
              </a:spcAft>
              <a:buSzPts val="1260"/>
              <a:buChar char="◉"/>
              <a:defRPr/>
            </a:lvl1pPr>
            <a:lvl2pPr marL="914400" lvl="1" indent="-308610" algn="l">
              <a:lnSpc>
                <a:spcPct val="90000"/>
              </a:lnSpc>
              <a:spcBef>
                <a:spcPts val="540"/>
              </a:spcBef>
              <a:spcAft>
                <a:spcPts val="0"/>
              </a:spcAft>
              <a:buSzPts val="1260"/>
              <a:buChar char="◉"/>
              <a:defRPr/>
            </a:lvl2pPr>
            <a:lvl3pPr marL="1371600" lvl="2" indent="-308610" algn="l">
              <a:lnSpc>
                <a:spcPct val="90000"/>
              </a:lnSpc>
              <a:spcBef>
                <a:spcPts val="540"/>
              </a:spcBef>
              <a:spcAft>
                <a:spcPts val="0"/>
              </a:spcAft>
              <a:buSzPts val="1260"/>
              <a:buChar char="◉"/>
              <a:defRPr/>
            </a:lvl3pPr>
            <a:lvl4pPr marL="1828800" lvl="3" indent="-308610" algn="l">
              <a:lnSpc>
                <a:spcPct val="90000"/>
              </a:lnSpc>
              <a:spcBef>
                <a:spcPts val="540"/>
              </a:spcBef>
              <a:spcAft>
                <a:spcPts val="0"/>
              </a:spcAft>
              <a:buSzPts val="1260"/>
              <a:buChar char="◉"/>
              <a:defRPr/>
            </a:lvl4pPr>
            <a:lvl5pPr marL="2286000" lvl="4" indent="-308610" algn="l">
              <a:lnSpc>
                <a:spcPct val="90000"/>
              </a:lnSpc>
              <a:spcBef>
                <a:spcPts val="540"/>
              </a:spcBef>
              <a:spcAft>
                <a:spcPts val="0"/>
              </a:spcAft>
              <a:buClr>
                <a:schemeClr val="dk1"/>
              </a:buClr>
              <a:buSzPts val="1260"/>
              <a:buChar char="◉"/>
              <a:defRPr/>
            </a:lvl5pPr>
            <a:lvl6pPr marL="2743200" lvl="5" indent="-308610" algn="l">
              <a:lnSpc>
                <a:spcPct val="90000"/>
              </a:lnSpc>
              <a:spcBef>
                <a:spcPts val="540"/>
              </a:spcBef>
              <a:spcAft>
                <a:spcPts val="0"/>
              </a:spcAft>
              <a:buSzPts val="1260"/>
              <a:buChar char="◉"/>
              <a:defRPr/>
            </a:lvl6pPr>
            <a:lvl7pPr marL="3200400" lvl="6" indent="-308610" algn="l">
              <a:lnSpc>
                <a:spcPct val="90000"/>
              </a:lnSpc>
              <a:spcBef>
                <a:spcPts val="540"/>
              </a:spcBef>
              <a:spcAft>
                <a:spcPts val="0"/>
              </a:spcAft>
              <a:buSzPts val="1260"/>
              <a:buChar char="◉"/>
              <a:defRPr/>
            </a:lvl7pPr>
            <a:lvl8pPr marL="3657600" lvl="7" indent="-308609" algn="l">
              <a:lnSpc>
                <a:spcPct val="90000"/>
              </a:lnSpc>
              <a:spcBef>
                <a:spcPts val="540"/>
              </a:spcBef>
              <a:spcAft>
                <a:spcPts val="0"/>
              </a:spcAft>
              <a:buSzPts val="1260"/>
              <a:buChar char="◉"/>
              <a:defRPr/>
            </a:lvl8pPr>
            <a:lvl9pPr marL="4114800" lvl="8" indent="-308609" algn="l">
              <a:lnSpc>
                <a:spcPct val="90000"/>
              </a:lnSpc>
              <a:spcBef>
                <a:spcPts val="540"/>
              </a:spcBef>
              <a:spcAft>
                <a:spcPts val="0"/>
              </a:spcAft>
              <a:buSzPts val="1260"/>
              <a:buChar char="◉"/>
              <a:defRPr/>
            </a:lvl9pPr>
          </a:lstStyle>
          <a:p>
            <a:endParaRPr/>
          </a:p>
        </p:txBody>
      </p:sp>
      <p:sp>
        <p:nvSpPr>
          <p:cNvPr id="326" name="Google Shape;326;p38"/>
          <p:cNvSpPr txBox="1">
            <a:spLocks noGrp="1"/>
          </p:cNvSpPr>
          <p:nvPr>
            <p:ph type="dt" idx="10"/>
          </p:nvPr>
        </p:nvSpPr>
        <p:spPr>
          <a:xfrm>
            <a:off x="838200" y="6356350"/>
            <a:ext cx="3276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7" name="Google Shape;327;p38"/>
          <p:cNvSpPr txBox="1">
            <a:spLocks noGrp="1"/>
          </p:cNvSpPr>
          <p:nvPr>
            <p:ph type="ftr" idx="11"/>
          </p:nvPr>
        </p:nvSpPr>
        <p:spPr>
          <a:xfrm>
            <a:off x="4648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200">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8" name="Google Shape;328;p38"/>
          <p:cNvSpPr txBox="1">
            <a:spLocks noGrp="1"/>
          </p:cNvSpPr>
          <p:nvPr>
            <p:ph type="sldNum" idx="12"/>
          </p:nvPr>
        </p:nvSpPr>
        <p:spPr>
          <a:xfrm>
            <a:off x="8077200" y="6356350"/>
            <a:ext cx="3276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dk2"/>
                </a:solidFill>
                <a:latin typeface="Century Gothic"/>
                <a:ea typeface="Century Gothic"/>
                <a:cs typeface="Century Gothic"/>
                <a:sym typeface="Century Gothic"/>
              </a:defRPr>
            </a:lvl1pPr>
            <a:lvl2pPr marL="0" lvl="1" indent="0" algn="r">
              <a:spcBef>
                <a:spcPts val="0"/>
              </a:spcBef>
              <a:buNone/>
              <a:defRPr sz="1200">
                <a:solidFill>
                  <a:schemeClr val="dk2"/>
                </a:solidFill>
                <a:latin typeface="Century Gothic"/>
                <a:ea typeface="Century Gothic"/>
                <a:cs typeface="Century Gothic"/>
                <a:sym typeface="Century Gothic"/>
              </a:defRPr>
            </a:lvl2pPr>
            <a:lvl3pPr marL="0" lvl="2" indent="0" algn="r">
              <a:spcBef>
                <a:spcPts val="0"/>
              </a:spcBef>
              <a:buNone/>
              <a:defRPr sz="1200">
                <a:solidFill>
                  <a:schemeClr val="dk2"/>
                </a:solidFill>
                <a:latin typeface="Century Gothic"/>
                <a:ea typeface="Century Gothic"/>
                <a:cs typeface="Century Gothic"/>
                <a:sym typeface="Century Gothic"/>
              </a:defRPr>
            </a:lvl3pPr>
            <a:lvl4pPr marL="0" lvl="3" indent="0" algn="r">
              <a:spcBef>
                <a:spcPts val="0"/>
              </a:spcBef>
              <a:buNone/>
              <a:defRPr sz="1200">
                <a:solidFill>
                  <a:schemeClr val="dk2"/>
                </a:solidFill>
                <a:latin typeface="Century Gothic"/>
                <a:ea typeface="Century Gothic"/>
                <a:cs typeface="Century Gothic"/>
                <a:sym typeface="Century Gothic"/>
              </a:defRPr>
            </a:lvl4pPr>
            <a:lvl5pPr marL="0" lvl="4" indent="0" algn="r">
              <a:spcBef>
                <a:spcPts val="0"/>
              </a:spcBef>
              <a:buNone/>
              <a:defRPr sz="1200">
                <a:solidFill>
                  <a:schemeClr val="dk2"/>
                </a:solidFill>
                <a:latin typeface="Century Gothic"/>
                <a:ea typeface="Century Gothic"/>
                <a:cs typeface="Century Gothic"/>
                <a:sym typeface="Century Gothic"/>
              </a:defRPr>
            </a:lvl5pPr>
            <a:lvl6pPr marL="0" lvl="5" indent="0" algn="r">
              <a:spcBef>
                <a:spcPts val="0"/>
              </a:spcBef>
              <a:buNone/>
              <a:defRPr sz="1200">
                <a:solidFill>
                  <a:schemeClr val="dk2"/>
                </a:solidFill>
                <a:latin typeface="Century Gothic"/>
                <a:ea typeface="Century Gothic"/>
                <a:cs typeface="Century Gothic"/>
                <a:sym typeface="Century Gothic"/>
              </a:defRPr>
            </a:lvl6pPr>
            <a:lvl7pPr marL="0" lvl="6" indent="0" algn="r">
              <a:spcBef>
                <a:spcPts val="0"/>
              </a:spcBef>
              <a:buNone/>
              <a:defRPr sz="1200">
                <a:solidFill>
                  <a:schemeClr val="dk2"/>
                </a:solidFill>
                <a:latin typeface="Century Gothic"/>
                <a:ea typeface="Century Gothic"/>
                <a:cs typeface="Century Gothic"/>
                <a:sym typeface="Century Gothic"/>
              </a:defRPr>
            </a:lvl7pPr>
            <a:lvl8pPr marL="0" lvl="7" indent="0" algn="r">
              <a:spcBef>
                <a:spcPts val="0"/>
              </a:spcBef>
              <a:buNone/>
              <a:defRPr sz="1200">
                <a:solidFill>
                  <a:schemeClr val="dk2"/>
                </a:solidFill>
                <a:latin typeface="Century Gothic"/>
                <a:ea typeface="Century Gothic"/>
                <a:cs typeface="Century Gothic"/>
                <a:sym typeface="Century Gothic"/>
              </a:defRPr>
            </a:lvl8pPr>
            <a:lvl9pPr marL="0" lvl="8" indent="0" algn="r">
              <a:spcBef>
                <a:spcPts val="0"/>
              </a:spcBef>
              <a:buNone/>
              <a:defRPr sz="1200">
                <a:solidFill>
                  <a:schemeClr val="dk2"/>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29"/>
        <p:cNvGrpSpPr/>
        <p:nvPr/>
      </p:nvGrpSpPr>
      <p:grpSpPr>
        <a:xfrm>
          <a:off x="0" y="0"/>
          <a:ext cx="0" cy="0"/>
          <a:chOff x="0" y="0"/>
          <a:chExt cx="0" cy="0"/>
        </a:xfrm>
      </p:grpSpPr>
      <p:grpSp>
        <p:nvGrpSpPr>
          <p:cNvPr id="330" name="Google Shape;330;p75"/>
          <p:cNvGrpSpPr/>
          <p:nvPr/>
        </p:nvGrpSpPr>
        <p:grpSpPr>
          <a:xfrm>
            <a:off x="0" y="0"/>
            <a:ext cx="12192000" cy="6858000"/>
            <a:chOff x="0" y="0"/>
            <a:chExt cx="12192000" cy="6858000"/>
          </a:xfrm>
        </p:grpSpPr>
        <p:sp>
          <p:nvSpPr>
            <p:cNvPr id="331" name="Google Shape;331;p75"/>
            <p:cNvSpPr/>
            <p:nvPr/>
          </p:nvSpPr>
          <p:spPr>
            <a:xfrm>
              <a:off x="0" y="0"/>
              <a:ext cx="12192000" cy="6858000"/>
            </a:xfrm>
            <a:prstGeom prst="rect">
              <a:avLst/>
            </a:prstGeom>
            <a:solidFill>
              <a:schemeClr val="lt1"/>
            </a:solidFill>
            <a:ln w="10775" cap="flat" cmpd="sng">
              <a:solidFill>
                <a:srgbClr val="7E609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332" name="Google Shape;332;p75"/>
            <p:cNvSpPr/>
            <p:nvPr/>
          </p:nvSpPr>
          <p:spPr>
            <a:xfrm flipH="1">
              <a:off x="9045819" y="1600200"/>
              <a:ext cx="1524000" cy="1524000"/>
            </a:xfrm>
            <a:prstGeom prst="ellipse">
              <a:avLst/>
            </a:prstGeom>
            <a:solidFill>
              <a:srgbClr val="E5E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333" name="Google Shape;333;p75"/>
            <p:cNvSpPr/>
            <p:nvPr/>
          </p:nvSpPr>
          <p:spPr>
            <a:xfrm flipH="1">
              <a:off x="7255119" y="1600200"/>
              <a:ext cx="1524000" cy="1524000"/>
            </a:xfrm>
            <a:prstGeom prst="ellipse">
              <a:avLst/>
            </a:prstGeom>
            <a:solidFill>
              <a:srgbClr val="E5E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334" name="Google Shape;334;p75"/>
            <p:cNvSpPr/>
            <p:nvPr/>
          </p:nvSpPr>
          <p:spPr>
            <a:xfrm flipH="1">
              <a:off x="5464419" y="1600200"/>
              <a:ext cx="1524000" cy="1524000"/>
            </a:xfrm>
            <a:prstGeom prst="ellipse">
              <a:avLst/>
            </a:prstGeom>
            <a:noFill/>
            <a:ln w="28575" cap="flat" cmpd="sng">
              <a:solidFill>
                <a:srgbClr val="E5E5F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335" name="Google Shape;335;p75"/>
            <p:cNvSpPr/>
            <p:nvPr/>
          </p:nvSpPr>
          <p:spPr>
            <a:xfrm flipH="1">
              <a:off x="5464419" y="3276600"/>
              <a:ext cx="1524000" cy="1524000"/>
            </a:xfrm>
            <a:prstGeom prst="ellipse">
              <a:avLst/>
            </a:prstGeom>
            <a:solidFill>
              <a:srgbClr val="E5E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336" name="Google Shape;336;p75"/>
            <p:cNvSpPr/>
            <p:nvPr/>
          </p:nvSpPr>
          <p:spPr>
            <a:xfrm flipH="1">
              <a:off x="3732457" y="3276600"/>
              <a:ext cx="1524000" cy="1524000"/>
            </a:xfrm>
            <a:prstGeom prst="ellipse">
              <a:avLst/>
            </a:prstGeom>
            <a:solidFill>
              <a:srgbClr val="E5E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337" name="Google Shape;337;p75"/>
            <p:cNvSpPr/>
            <p:nvPr/>
          </p:nvSpPr>
          <p:spPr>
            <a:xfrm flipH="1">
              <a:off x="9045819" y="3276600"/>
              <a:ext cx="1524000" cy="1524000"/>
            </a:xfrm>
            <a:prstGeom prst="ellipse">
              <a:avLst/>
            </a:prstGeom>
            <a:noFill/>
            <a:ln w="28575" cap="flat" cmpd="sng">
              <a:solidFill>
                <a:srgbClr val="E5E5F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grpSp>
      <p:sp>
        <p:nvSpPr>
          <p:cNvPr id="338" name="Google Shape;338;p75"/>
          <p:cNvSpPr txBox="1">
            <a:spLocks noGrp="1"/>
          </p:cNvSpPr>
          <p:nvPr>
            <p:ph type="ctrTitle"/>
          </p:nvPr>
        </p:nvSpPr>
        <p:spPr>
          <a:xfrm>
            <a:off x="1524000" y="1041400"/>
            <a:ext cx="9144000" cy="23876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80799A"/>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9" name="Google Shape;339;p7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720"/>
              </a:spcBef>
              <a:spcAft>
                <a:spcPts val="0"/>
              </a:spcAft>
              <a:buSzPts val="1680"/>
              <a:buNone/>
              <a:defRPr sz="2400" b="1" i="0">
                <a:solidFill>
                  <a:srgbClr val="455673"/>
                </a:solidFill>
              </a:defRPr>
            </a:lvl1pPr>
            <a:lvl2pPr lvl="1" algn="ctr">
              <a:lnSpc>
                <a:spcPct val="90000"/>
              </a:lnSpc>
              <a:spcBef>
                <a:spcPts val="600"/>
              </a:spcBef>
              <a:spcAft>
                <a:spcPts val="0"/>
              </a:spcAft>
              <a:buSzPts val="1400"/>
              <a:buNone/>
              <a:defRPr sz="2000"/>
            </a:lvl2pPr>
            <a:lvl3pPr lvl="2" algn="ctr">
              <a:lnSpc>
                <a:spcPct val="90000"/>
              </a:lnSpc>
              <a:spcBef>
                <a:spcPts val="540"/>
              </a:spcBef>
              <a:spcAft>
                <a:spcPts val="0"/>
              </a:spcAft>
              <a:buSzPts val="1260"/>
              <a:buNone/>
              <a:defRPr sz="1800"/>
            </a:lvl3pPr>
            <a:lvl4pPr lvl="3" algn="ctr">
              <a:lnSpc>
                <a:spcPct val="90000"/>
              </a:lnSpc>
              <a:spcBef>
                <a:spcPts val="480"/>
              </a:spcBef>
              <a:spcAft>
                <a:spcPts val="0"/>
              </a:spcAft>
              <a:buSzPts val="1120"/>
              <a:buNone/>
              <a:defRPr sz="1600"/>
            </a:lvl4pPr>
            <a:lvl5pPr lvl="4" algn="ctr">
              <a:lnSpc>
                <a:spcPct val="90000"/>
              </a:lnSpc>
              <a:spcBef>
                <a:spcPts val="480"/>
              </a:spcBef>
              <a:spcAft>
                <a:spcPts val="0"/>
              </a:spcAft>
              <a:buClr>
                <a:schemeClr val="dk1"/>
              </a:buClr>
              <a:buSzPts val="1120"/>
              <a:buNone/>
              <a:defRPr sz="1600"/>
            </a:lvl5pPr>
            <a:lvl6pPr lvl="5" algn="ctr">
              <a:lnSpc>
                <a:spcPct val="90000"/>
              </a:lnSpc>
              <a:spcBef>
                <a:spcPts val="480"/>
              </a:spcBef>
              <a:spcAft>
                <a:spcPts val="0"/>
              </a:spcAft>
              <a:buSzPts val="1120"/>
              <a:buNone/>
              <a:defRPr sz="1600"/>
            </a:lvl6pPr>
            <a:lvl7pPr lvl="6" algn="ctr">
              <a:lnSpc>
                <a:spcPct val="90000"/>
              </a:lnSpc>
              <a:spcBef>
                <a:spcPts val="480"/>
              </a:spcBef>
              <a:spcAft>
                <a:spcPts val="0"/>
              </a:spcAft>
              <a:buSzPts val="1120"/>
              <a:buNone/>
              <a:defRPr sz="1600"/>
            </a:lvl7pPr>
            <a:lvl8pPr lvl="7" algn="ctr">
              <a:lnSpc>
                <a:spcPct val="90000"/>
              </a:lnSpc>
              <a:spcBef>
                <a:spcPts val="480"/>
              </a:spcBef>
              <a:spcAft>
                <a:spcPts val="0"/>
              </a:spcAft>
              <a:buSzPts val="1120"/>
              <a:buNone/>
              <a:defRPr sz="1600"/>
            </a:lvl8pPr>
            <a:lvl9pPr lvl="8" algn="ctr">
              <a:lnSpc>
                <a:spcPct val="90000"/>
              </a:lnSpc>
              <a:spcBef>
                <a:spcPts val="480"/>
              </a:spcBef>
              <a:spcAft>
                <a:spcPts val="0"/>
              </a:spcAft>
              <a:buSzPts val="1120"/>
              <a:buNone/>
              <a:defRPr sz="1600"/>
            </a:lvl9pPr>
          </a:lstStyle>
          <a:p>
            <a:endParaRPr/>
          </a:p>
        </p:txBody>
      </p:sp>
      <p:sp>
        <p:nvSpPr>
          <p:cNvPr id="340" name="Google Shape;340;p75"/>
          <p:cNvSpPr txBox="1">
            <a:spLocks noGrp="1"/>
          </p:cNvSpPr>
          <p:nvPr>
            <p:ph type="dt" idx="10"/>
          </p:nvPr>
        </p:nvSpPr>
        <p:spPr>
          <a:xfrm>
            <a:off x="838200" y="6356350"/>
            <a:ext cx="3276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1" name="Google Shape;341;p75"/>
          <p:cNvSpPr txBox="1">
            <a:spLocks noGrp="1"/>
          </p:cNvSpPr>
          <p:nvPr>
            <p:ph type="ftr" idx="11"/>
          </p:nvPr>
        </p:nvSpPr>
        <p:spPr>
          <a:xfrm>
            <a:off x="4648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2" name="Google Shape;342;p75"/>
          <p:cNvSpPr txBox="1">
            <a:spLocks noGrp="1"/>
          </p:cNvSpPr>
          <p:nvPr>
            <p:ph type="sldNum" idx="12"/>
          </p:nvPr>
        </p:nvSpPr>
        <p:spPr>
          <a:xfrm>
            <a:off x="8077200" y="6356350"/>
            <a:ext cx="3276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3"/>
        <p:cNvGrpSpPr/>
        <p:nvPr/>
      </p:nvGrpSpPr>
      <p:grpSpPr>
        <a:xfrm>
          <a:off x="0" y="0"/>
          <a:ext cx="0" cy="0"/>
          <a:chOff x="0" y="0"/>
          <a:chExt cx="0" cy="0"/>
        </a:xfrm>
      </p:grpSpPr>
      <p:sp>
        <p:nvSpPr>
          <p:cNvPr id="344" name="Google Shape;344;p76"/>
          <p:cNvSpPr txBox="1">
            <a:spLocks noGrp="1"/>
          </p:cNvSpPr>
          <p:nvPr>
            <p:ph type="title"/>
          </p:nvPr>
        </p:nvSpPr>
        <p:spPr>
          <a:xfrm>
            <a:off x="831850" y="1709738"/>
            <a:ext cx="10515600" cy="2862262"/>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80799A"/>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5" name="Google Shape;345;p7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20"/>
              </a:spcBef>
              <a:spcAft>
                <a:spcPts val="0"/>
              </a:spcAft>
              <a:buSzPts val="1680"/>
              <a:buNone/>
              <a:defRPr sz="2400"/>
            </a:lvl1pPr>
            <a:lvl2pPr marL="914400" lvl="1" indent="-228600" algn="l">
              <a:lnSpc>
                <a:spcPct val="90000"/>
              </a:lnSpc>
              <a:spcBef>
                <a:spcPts val="600"/>
              </a:spcBef>
              <a:spcAft>
                <a:spcPts val="0"/>
              </a:spcAft>
              <a:buSzPts val="1400"/>
              <a:buNone/>
              <a:defRPr sz="2000"/>
            </a:lvl2pPr>
            <a:lvl3pPr marL="1371600" lvl="2" indent="-228600" algn="l">
              <a:lnSpc>
                <a:spcPct val="90000"/>
              </a:lnSpc>
              <a:spcBef>
                <a:spcPts val="540"/>
              </a:spcBef>
              <a:spcAft>
                <a:spcPts val="0"/>
              </a:spcAft>
              <a:buSzPts val="1260"/>
              <a:buNone/>
              <a:defRPr sz="1800"/>
            </a:lvl3pPr>
            <a:lvl4pPr marL="1828800" lvl="3" indent="-228600" algn="l">
              <a:lnSpc>
                <a:spcPct val="90000"/>
              </a:lnSpc>
              <a:spcBef>
                <a:spcPts val="480"/>
              </a:spcBef>
              <a:spcAft>
                <a:spcPts val="0"/>
              </a:spcAft>
              <a:buSzPts val="1120"/>
              <a:buNone/>
              <a:defRPr sz="1600"/>
            </a:lvl4pPr>
            <a:lvl5pPr marL="2286000" lvl="4" indent="-228600" algn="l">
              <a:lnSpc>
                <a:spcPct val="90000"/>
              </a:lnSpc>
              <a:spcBef>
                <a:spcPts val="480"/>
              </a:spcBef>
              <a:spcAft>
                <a:spcPts val="0"/>
              </a:spcAft>
              <a:buClr>
                <a:schemeClr val="dk1"/>
              </a:buClr>
              <a:buSzPts val="1120"/>
              <a:buNone/>
              <a:defRPr sz="1600"/>
            </a:lvl5pPr>
            <a:lvl6pPr marL="2743200" lvl="5" indent="-228600" algn="l">
              <a:lnSpc>
                <a:spcPct val="90000"/>
              </a:lnSpc>
              <a:spcBef>
                <a:spcPts val="480"/>
              </a:spcBef>
              <a:spcAft>
                <a:spcPts val="0"/>
              </a:spcAft>
              <a:buSzPts val="1120"/>
              <a:buNone/>
              <a:defRPr sz="1600"/>
            </a:lvl6pPr>
            <a:lvl7pPr marL="3200400" lvl="6" indent="-228600" algn="l">
              <a:lnSpc>
                <a:spcPct val="90000"/>
              </a:lnSpc>
              <a:spcBef>
                <a:spcPts val="480"/>
              </a:spcBef>
              <a:spcAft>
                <a:spcPts val="0"/>
              </a:spcAft>
              <a:buSzPts val="1120"/>
              <a:buNone/>
              <a:defRPr sz="1600"/>
            </a:lvl7pPr>
            <a:lvl8pPr marL="3657600" lvl="7" indent="-228600" algn="l">
              <a:lnSpc>
                <a:spcPct val="90000"/>
              </a:lnSpc>
              <a:spcBef>
                <a:spcPts val="480"/>
              </a:spcBef>
              <a:spcAft>
                <a:spcPts val="0"/>
              </a:spcAft>
              <a:buSzPts val="1120"/>
              <a:buNone/>
              <a:defRPr sz="1600"/>
            </a:lvl8pPr>
            <a:lvl9pPr marL="4114800" lvl="8" indent="-228600" algn="l">
              <a:lnSpc>
                <a:spcPct val="90000"/>
              </a:lnSpc>
              <a:spcBef>
                <a:spcPts val="480"/>
              </a:spcBef>
              <a:spcAft>
                <a:spcPts val="0"/>
              </a:spcAft>
              <a:buSzPts val="1120"/>
              <a:buNone/>
              <a:defRPr sz="1600"/>
            </a:lvl9pPr>
          </a:lstStyle>
          <a:p>
            <a:endParaRPr/>
          </a:p>
        </p:txBody>
      </p:sp>
      <p:sp>
        <p:nvSpPr>
          <p:cNvPr id="346" name="Google Shape;346;p76"/>
          <p:cNvSpPr txBox="1">
            <a:spLocks noGrp="1"/>
          </p:cNvSpPr>
          <p:nvPr>
            <p:ph type="dt" idx="10"/>
          </p:nvPr>
        </p:nvSpPr>
        <p:spPr>
          <a:xfrm>
            <a:off x="838200" y="6356350"/>
            <a:ext cx="3276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7" name="Google Shape;347;p76"/>
          <p:cNvSpPr txBox="1">
            <a:spLocks noGrp="1"/>
          </p:cNvSpPr>
          <p:nvPr>
            <p:ph type="ftr" idx="11"/>
          </p:nvPr>
        </p:nvSpPr>
        <p:spPr>
          <a:xfrm>
            <a:off x="4648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8" name="Google Shape;348;p76"/>
          <p:cNvSpPr txBox="1">
            <a:spLocks noGrp="1"/>
          </p:cNvSpPr>
          <p:nvPr>
            <p:ph type="sldNum" idx="12"/>
          </p:nvPr>
        </p:nvSpPr>
        <p:spPr>
          <a:xfrm>
            <a:off x="8077200" y="6356350"/>
            <a:ext cx="3276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9"/>
        <p:cNvGrpSpPr/>
        <p:nvPr/>
      </p:nvGrpSpPr>
      <p:grpSpPr>
        <a:xfrm>
          <a:off x="0" y="0"/>
          <a:ext cx="0" cy="0"/>
          <a:chOff x="0" y="0"/>
          <a:chExt cx="0" cy="0"/>
        </a:xfrm>
      </p:grpSpPr>
      <p:sp>
        <p:nvSpPr>
          <p:cNvPr id="350" name="Google Shape;350;p7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80799A"/>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1" name="Google Shape;351;p7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53060" algn="l">
              <a:lnSpc>
                <a:spcPct val="90000"/>
              </a:lnSpc>
              <a:spcBef>
                <a:spcPts val="840"/>
              </a:spcBef>
              <a:spcAft>
                <a:spcPts val="0"/>
              </a:spcAft>
              <a:buSzPts val="1960"/>
              <a:buChar char="◉"/>
              <a:defRPr sz="2800"/>
            </a:lvl1pPr>
            <a:lvl2pPr marL="914400" lvl="1" indent="-335280" algn="l">
              <a:lnSpc>
                <a:spcPct val="90000"/>
              </a:lnSpc>
              <a:spcBef>
                <a:spcPts val="720"/>
              </a:spcBef>
              <a:spcAft>
                <a:spcPts val="0"/>
              </a:spcAft>
              <a:buSzPts val="1680"/>
              <a:buChar char="◉"/>
              <a:defRPr sz="2400"/>
            </a:lvl2pPr>
            <a:lvl3pPr marL="1371600" lvl="2" indent="-317500" algn="l">
              <a:lnSpc>
                <a:spcPct val="90000"/>
              </a:lnSpc>
              <a:spcBef>
                <a:spcPts val="600"/>
              </a:spcBef>
              <a:spcAft>
                <a:spcPts val="0"/>
              </a:spcAft>
              <a:buSzPts val="1400"/>
              <a:buChar char="◉"/>
              <a:defRPr sz="2000"/>
            </a:lvl3pPr>
            <a:lvl4pPr marL="1828800" lvl="3" indent="-308610" algn="l">
              <a:lnSpc>
                <a:spcPct val="90000"/>
              </a:lnSpc>
              <a:spcBef>
                <a:spcPts val="540"/>
              </a:spcBef>
              <a:spcAft>
                <a:spcPts val="0"/>
              </a:spcAft>
              <a:buSzPts val="1260"/>
              <a:buChar char="◉"/>
              <a:defRPr sz="1800"/>
            </a:lvl4pPr>
            <a:lvl5pPr marL="2286000" lvl="4" indent="-308610" algn="l">
              <a:lnSpc>
                <a:spcPct val="90000"/>
              </a:lnSpc>
              <a:spcBef>
                <a:spcPts val="540"/>
              </a:spcBef>
              <a:spcAft>
                <a:spcPts val="0"/>
              </a:spcAft>
              <a:buClr>
                <a:schemeClr val="dk1"/>
              </a:buClr>
              <a:buSzPts val="1260"/>
              <a:buChar char="◉"/>
              <a:defRPr sz="1800"/>
            </a:lvl5pPr>
            <a:lvl6pPr marL="2743200" lvl="5" indent="-308610" algn="l">
              <a:lnSpc>
                <a:spcPct val="90000"/>
              </a:lnSpc>
              <a:spcBef>
                <a:spcPts val="540"/>
              </a:spcBef>
              <a:spcAft>
                <a:spcPts val="0"/>
              </a:spcAft>
              <a:buSzPts val="1260"/>
              <a:buChar char="◉"/>
              <a:defRPr sz="1800"/>
            </a:lvl6pPr>
            <a:lvl7pPr marL="3200400" lvl="6" indent="-308610" algn="l">
              <a:lnSpc>
                <a:spcPct val="90000"/>
              </a:lnSpc>
              <a:spcBef>
                <a:spcPts val="540"/>
              </a:spcBef>
              <a:spcAft>
                <a:spcPts val="0"/>
              </a:spcAft>
              <a:buSzPts val="1260"/>
              <a:buChar char="◉"/>
              <a:defRPr sz="1800"/>
            </a:lvl7pPr>
            <a:lvl8pPr marL="3657600" lvl="7" indent="-308609" algn="l">
              <a:lnSpc>
                <a:spcPct val="90000"/>
              </a:lnSpc>
              <a:spcBef>
                <a:spcPts val="540"/>
              </a:spcBef>
              <a:spcAft>
                <a:spcPts val="0"/>
              </a:spcAft>
              <a:buSzPts val="1260"/>
              <a:buChar char="◉"/>
              <a:defRPr sz="1800"/>
            </a:lvl8pPr>
            <a:lvl9pPr marL="4114800" lvl="8" indent="-308609" algn="l">
              <a:lnSpc>
                <a:spcPct val="90000"/>
              </a:lnSpc>
              <a:spcBef>
                <a:spcPts val="540"/>
              </a:spcBef>
              <a:spcAft>
                <a:spcPts val="0"/>
              </a:spcAft>
              <a:buSzPts val="1260"/>
              <a:buChar char="◉"/>
              <a:defRPr sz="1800"/>
            </a:lvl9pPr>
          </a:lstStyle>
          <a:p>
            <a:endParaRPr/>
          </a:p>
        </p:txBody>
      </p:sp>
      <p:sp>
        <p:nvSpPr>
          <p:cNvPr id="352" name="Google Shape;352;p7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53060" algn="l">
              <a:lnSpc>
                <a:spcPct val="90000"/>
              </a:lnSpc>
              <a:spcBef>
                <a:spcPts val="840"/>
              </a:spcBef>
              <a:spcAft>
                <a:spcPts val="0"/>
              </a:spcAft>
              <a:buSzPts val="1960"/>
              <a:buChar char="◉"/>
              <a:defRPr sz="2800"/>
            </a:lvl1pPr>
            <a:lvl2pPr marL="914400" lvl="1" indent="-335280" algn="l">
              <a:lnSpc>
                <a:spcPct val="90000"/>
              </a:lnSpc>
              <a:spcBef>
                <a:spcPts val="720"/>
              </a:spcBef>
              <a:spcAft>
                <a:spcPts val="0"/>
              </a:spcAft>
              <a:buSzPts val="1680"/>
              <a:buChar char="◉"/>
              <a:defRPr sz="2400"/>
            </a:lvl2pPr>
            <a:lvl3pPr marL="1371600" lvl="2" indent="-317500" algn="l">
              <a:lnSpc>
                <a:spcPct val="90000"/>
              </a:lnSpc>
              <a:spcBef>
                <a:spcPts val="600"/>
              </a:spcBef>
              <a:spcAft>
                <a:spcPts val="0"/>
              </a:spcAft>
              <a:buSzPts val="1400"/>
              <a:buChar char="◉"/>
              <a:defRPr sz="2000"/>
            </a:lvl3pPr>
            <a:lvl4pPr marL="1828800" lvl="3" indent="-308610" algn="l">
              <a:lnSpc>
                <a:spcPct val="90000"/>
              </a:lnSpc>
              <a:spcBef>
                <a:spcPts val="540"/>
              </a:spcBef>
              <a:spcAft>
                <a:spcPts val="0"/>
              </a:spcAft>
              <a:buSzPts val="1260"/>
              <a:buChar char="◉"/>
              <a:defRPr sz="1800"/>
            </a:lvl4pPr>
            <a:lvl5pPr marL="2286000" lvl="4" indent="-308610" algn="l">
              <a:lnSpc>
                <a:spcPct val="90000"/>
              </a:lnSpc>
              <a:spcBef>
                <a:spcPts val="540"/>
              </a:spcBef>
              <a:spcAft>
                <a:spcPts val="0"/>
              </a:spcAft>
              <a:buClr>
                <a:schemeClr val="dk1"/>
              </a:buClr>
              <a:buSzPts val="1260"/>
              <a:buChar char="◉"/>
              <a:defRPr sz="1800"/>
            </a:lvl5pPr>
            <a:lvl6pPr marL="2743200" lvl="5" indent="-308610" algn="l">
              <a:lnSpc>
                <a:spcPct val="90000"/>
              </a:lnSpc>
              <a:spcBef>
                <a:spcPts val="540"/>
              </a:spcBef>
              <a:spcAft>
                <a:spcPts val="0"/>
              </a:spcAft>
              <a:buSzPts val="1260"/>
              <a:buChar char="◉"/>
              <a:defRPr sz="1800"/>
            </a:lvl6pPr>
            <a:lvl7pPr marL="3200400" lvl="6" indent="-308610" algn="l">
              <a:lnSpc>
                <a:spcPct val="90000"/>
              </a:lnSpc>
              <a:spcBef>
                <a:spcPts val="540"/>
              </a:spcBef>
              <a:spcAft>
                <a:spcPts val="0"/>
              </a:spcAft>
              <a:buSzPts val="1260"/>
              <a:buChar char="◉"/>
              <a:defRPr sz="1800"/>
            </a:lvl7pPr>
            <a:lvl8pPr marL="3657600" lvl="7" indent="-308609" algn="l">
              <a:lnSpc>
                <a:spcPct val="90000"/>
              </a:lnSpc>
              <a:spcBef>
                <a:spcPts val="540"/>
              </a:spcBef>
              <a:spcAft>
                <a:spcPts val="0"/>
              </a:spcAft>
              <a:buSzPts val="1260"/>
              <a:buChar char="◉"/>
              <a:defRPr sz="1800"/>
            </a:lvl8pPr>
            <a:lvl9pPr marL="4114800" lvl="8" indent="-308609" algn="l">
              <a:lnSpc>
                <a:spcPct val="90000"/>
              </a:lnSpc>
              <a:spcBef>
                <a:spcPts val="540"/>
              </a:spcBef>
              <a:spcAft>
                <a:spcPts val="0"/>
              </a:spcAft>
              <a:buSzPts val="1260"/>
              <a:buChar char="◉"/>
              <a:defRPr sz="1800"/>
            </a:lvl9pPr>
          </a:lstStyle>
          <a:p>
            <a:endParaRPr/>
          </a:p>
        </p:txBody>
      </p:sp>
      <p:sp>
        <p:nvSpPr>
          <p:cNvPr id="353" name="Google Shape;353;p77"/>
          <p:cNvSpPr txBox="1">
            <a:spLocks noGrp="1"/>
          </p:cNvSpPr>
          <p:nvPr>
            <p:ph type="dt" idx="10"/>
          </p:nvPr>
        </p:nvSpPr>
        <p:spPr>
          <a:xfrm>
            <a:off x="838200" y="6356350"/>
            <a:ext cx="3276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4" name="Google Shape;354;p77"/>
          <p:cNvSpPr txBox="1">
            <a:spLocks noGrp="1"/>
          </p:cNvSpPr>
          <p:nvPr>
            <p:ph type="ftr" idx="11"/>
          </p:nvPr>
        </p:nvSpPr>
        <p:spPr>
          <a:xfrm>
            <a:off x="4648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5" name="Google Shape;355;p77"/>
          <p:cNvSpPr txBox="1">
            <a:spLocks noGrp="1"/>
          </p:cNvSpPr>
          <p:nvPr>
            <p:ph type="sldNum" idx="12"/>
          </p:nvPr>
        </p:nvSpPr>
        <p:spPr>
          <a:xfrm>
            <a:off x="8077200" y="6356350"/>
            <a:ext cx="3276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56"/>
        <p:cNvGrpSpPr/>
        <p:nvPr/>
      </p:nvGrpSpPr>
      <p:grpSpPr>
        <a:xfrm>
          <a:off x="0" y="0"/>
          <a:ext cx="0" cy="0"/>
          <a:chOff x="0" y="0"/>
          <a:chExt cx="0" cy="0"/>
        </a:xfrm>
      </p:grpSpPr>
      <p:sp>
        <p:nvSpPr>
          <p:cNvPr id="357" name="Google Shape;357;p78"/>
          <p:cNvSpPr txBox="1">
            <a:spLocks noGrp="1"/>
          </p:cNvSpPr>
          <p:nvPr>
            <p:ph type="title"/>
          </p:nvPr>
        </p:nvSpPr>
        <p:spPr>
          <a:xfrm>
            <a:off x="831850" y="274638"/>
            <a:ext cx="10515600" cy="1143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80799A"/>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8" name="Google Shape;358;p78"/>
          <p:cNvSpPr txBox="1">
            <a:spLocks noGrp="1"/>
          </p:cNvSpPr>
          <p:nvPr>
            <p:ph type="body" idx="1"/>
          </p:nvPr>
        </p:nvSpPr>
        <p:spPr>
          <a:xfrm>
            <a:off x="831850" y="1489075"/>
            <a:ext cx="5156200" cy="64135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20"/>
              </a:spcBef>
              <a:spcAft>
                <a:spcPts val="0"/>
              </a:spcAft>
              <a:buSzPts val="1680"/>
              <a:buNone/>
              <a:defRPr sz="2400" b="1"/>
            </a:lvl1pPr>
            <a:lvl2pPr marL="914400" lvl="1" indent="-228600" algn="l">
              <a:lnSpc>
                <a:spcPct val="90000"/>
              </a:lnSpc>
              <a:spcBef>
                <a:spcPts val="600"/>
              </a:spcBef>
              <a:spcAft>
                <a:spcPts val="0"/>
              </a:spcAft>
              <a:buSzPts val="1400"/>
              <a:buNone/>
              <a:defRPr sz="2000" b="1"/>
            </a:lvl2pPr>
            <a:lvl3pPr marL="1371600" lvl="2" indent="-228600" algn="l">
              <a:lnSpc>
                <a:spcPct val="90000"/>
              </a:lnSpc>
              <a:spcBef>
                <a:spcPts val="540"/>
              </a:spcBef>
              <a:spcAft>
                <a:spcPts val="0"/>
              </a:spcAft>
              <a:buSzPts val="1260"/>
              <a:buNone/>
              <a:defRPr sz="1800" b="1"/>
            </a:lvl3pPr>
            <a:lvl4pPr marL="1828800" lvl="3" indent="-228600" algn="l">
              <a:lnSpc>
                <a:spcPct val="90000"/>
              </a:lnSpc>
              <a:spcBef>
                <a:spcPts val="480"/>
              </a:spcBef>
              <a:spcAft>
                <a:spcPts val="0"/>
              </a:spcAft>
              <a:buSzPts val="1120"/>
              <a:buNone/>
              <a:defRPr sz="1600" b="1"/>
            </a:lvl4pPr>
            <a:lvl5pPr marL="2286000" lvl="4" indent="-228600" algn="l">
              <a:lnSpc>
                <a:spcPct val="90000"/>
              </a:lnSpc>
              <a:spcBef>
                <a:spcPts val="480"/>
              </a:spcBef>
              <a:spcAft>
                <a:spcPts val="0"/>
              </a:spcAft>
              <a:buClr>
                <a:schemeClr val="dk1"/>
              </a:buClr>
              <a:buSzPts val="1120"/>
              <a:buNone/>
              <a:defRPr sz="1600" b="1"/>
            </a:lvl5pPr>
            <a:lvl6pPr marL="2743200" lvl="5" indent="-228600" algn="l">
              <a:lnSpc>
                <a:spcPct val="90000"/>
              </a:lnSpc>
              <a:spcBef>
                <a:spcPts val="480"/>
              </a:spcBef>
              <a:spcAft>
                <a:spcPts val="0"/>
              </a:spcAft>
              <a:buSzPts val="1120"/>
              <a:buNone/>
              <a:defRPr sz="1600" b="1"/>
            </a:lvl6pPr>
            <a:lvl7pPr marL="3200400" lvl="6" indent="-228600" algn="l">
              <a:lnSpc>
                <a:spcPct val="90000"/>
              </a:lnSpc>
              <a:spcBef>
                <a:spcPts val="480"/>
              </a:spcBef>
              <a:spcAft>
                <a:spcPts val="0"/>
              </a:spcAft>
              <a:buSzPts val="1120"/>
              <a:buNone/>
              <a:defRPr sz="1600" b="1"/>
            </a:lvl7pPr>
            <a:lvl8pPr marL="3657600" lvl="7" indent="-228600" algn="l">
              <a:lnSpc>
                <a:spcPct val="90000"/>
              </a:lnSpc>
              <a:spcBef>
                <a:spcPts val="480"/>
              </a:spcBef>
              <a:spcAft>
                <a:spcPts val="0"/>
              </a:spcAft>
              <a:buSzPts val="1120"/>
              <a:buNone/>
              <a:defRPr sz="1600" b="1"/>
            </a:lvl8pPr>
            <a:lvl9pPr marL="4114800" lvl="8" indent="-228600" algn="l">
              <a:lnSpc>
                <a:spcPct val="90000"/>
              </a:lnSpc>
              <a:spcBef>
                <a:spcPts val="480"/>
              </a:spcBef>
              <a:spcAft>
                <a:spcPts val="0"/>
              </a:spcAft>
              <a:buSzPts val="1120"/>
              <a:buNone/>
              <a:defRPr sz="1600" b="1"/>
            </a:lvl9pPr>
          </a:lstStyle>
          <a:p>
            <a:endParaRPr/>
          </a:p>
        </p:txBody>
      </p:sp>
      <p:sp>
        <p:nvSpPr>
          <p:cNvPr id="359" name="Google Shape;359;p78"/>
          <p:cNvSpPr txBox="1">
            <a:spLocks noGrp="1"/>
          </p:cNvSpPr>
          <p:nvPr>
            <p:ph type="body" idx="2"/>
          </p:nvPr>
        </p:nvSpPr>
        <p:spPr>
          <a:xfrm>
            <a:off x="831850" y="2193925"/>
            <a:ext cx="5156200" cy="3978275"/>
          </a:xfrm>
          <a:prstGeom prst="rect">
            <a:avLst/>
          </a:prstGeom>
          <a:noFill/>
          <a:ln>
            <a:noFill/>
          </a:ln>
        </p:spPr>
        <p:txBody>
          <a:bodyPr spcFirstLastPara="1" wrap="square" lIns="91425" tIns="45700" rIns="91425" bIns="45700" anchor="t" anchorCtr="0">
            <a:normAutofit/>
          </a:bodyPr>
          <a:lstStyle>
            <a:lvl1pPr marL="457200" lvl="0" indent="-335280" algn="l">
              <a:lnSpc>
                <a:spcPct val="90000"/>
              </a:lnSpc>
              <a:spcBef>
                <a:spcPts val="720"/>
              </a:spcBef>
              <a:spcAft>
                <a:spcPts val="0"/>
              </a:spcAft>
              <a:buSzPts val="1680"/>
              <a:buChar char="◉"/>
              <a:defRPr sz="2400"/>
            </a:lvl1pPr>
            <a:lvl2pPr marL="914400" lvl="1" indent="-317500" algn="l">
              <a:lnSpc>
                <a:spcPct val="90000"/>
              </a:lnSpc>
              <a:spcBef>
                <a:spcPts val="600"/>
              </a:spcBef>
              <a:spcAft>
                <a:spcPts val="0"/>
              </a:spcAft>
              <a:buSzPts val="1400"/>
              <a:buChar char="◉"/>
              <a:defRPr sz="2000"/>
            </a:lvl2pPr>
            <a:lvl3pPr marL="1371600" lvl="2" indent="-308610" algn="l">
              <a:lnSpc>
                <a:spcPct val="90000"/>
              </a:lnSpc>
              <a:spcBef>
                <a:spcPts val="540"/>
              </a:spcBef>
              <a:spcAft>
                <a:spcPts val="0"/>
              </a:spcAft>
              <a:buSzPts val="1260"/>
              <a:buChar char="◉"/>
              <a:defRPr sz="1800"/>
            </a:lvl3pPr>
            <a:lvl4pPr marL="1828800" lvl="3" indent="-299719" algn="l">
              <a:lnSpc>
                <a:spcPct val="90000"/>
              </a:lnSpc>
              <a:spcBef>
                <a:spcPts val="480"/>
              </a:spcBef>
              <a:spcAft>
                <a:spcPts val="0"/>
              </a:spcAft>
              <a:buSzPts val="1120"/>
              <a:buChar char="◉"/>
              <a:defRPr sz="1600"/>
            </a:lvl4pPr>
            <a:lvl5pPr marL="2286000" lvl="4" indent="-299720" algn="l">
              <a:lnSpc>
                <a:spcPct val="90000"/>
              </a:lnSpc>
              <a:spcBef>
                <a:spcPts val="480"/>
              </a:spcBef>
              <a:spcAft>
                <a:spcPts val="0"/>
              </a:spcAft>
              <a:buClr>
                <a:schemeClr val="dk1"/>
              </a:buClr>
              <a:buSzPts val="1120"/>
              <a:buChar char="◉"/>
              <a:defRPr sz="1600"/>
            </a:lvl5pPr>
            <a:lvl6pPr marL="2743200" lvl="5" indent="-299720" algn="l">
              <a:lnSpc>
                <a:spcPct val="90000"/>
              </a:lnSpc>
              <a:spcBef>
                <a:spcPts val="480"/>
              </a:spcBef>
              <a:spcAft>
                <a:spcPts val="0"/>
              </a:spcAft>
              <a:buSzPts val="1120"/>
              <a:buChar char="◉"/>
              <a:defRPr sz="1600"/>
            </a:lvl6pPr>
            <a:lvl7pPr marL="3200400" lvl="6" indent="-299720" algn="l">
              <a:lnSpc>
                <a:spcPct val="90000"/>
              </a:lnSpc>
              <a:spcBef>
                <a:spcPts val="480"/>
              </a:spcBef>
              <a:spcAft>
                <a:spcPts val="0"/>
              </a:spcAft>
              <a:buSzPts val="1120"/>
              <a:buChar char="◉"/>
              <a:defRPr sz="1600"/>
            </a:lvl7pPr>
            <a:lvl8pPr marL="3657600" lvl="7" indent="-299720" algn="l">
              <a:lnSpc>
                <a:spcPct val="90000"/>
              </a:lnSpc>
              <a:spcBef>
                <a:spcPts val="480"/>
              </a:spcBef>
              <a:spcAft>
                <a:spcPts val="0"/>
              </a:spcAft>
              <a:buSzPts val="1120"/>
              <a:buChar char="◉"/>
              <a:defRPr sz="1600"/>
            </a:lvl8pPr>
            <a:lvl9pPr marL="4114800" lvl="8" indent="-299720" algn="l">
              <a:lnSpc>
                <a:spcPct val="90000"/>
              </a:lnSpc>
              <a:spcBef>
                <a:spcPts val="480"/>
              </a:spcBef>
              <a:spcAft>
                <a:spcPts val="0"/>
              </a:spcAft>
              <a:buSzPts val="1120"/>
              <a:buChar char="◉"/>
              <a:defRPr sz="1600"/>
            </a:lvl9pPr>
          </a:lstStyle>
          <a:p>
            <a:endParaRPr/>
          </a:p>
        </p:txBody>
      </p:sp>
      <p:sp>
        <p:nvSpPr>
          <p:cNvPr id="360" name="Google Shape;360;p78"/>
          <p:cNvSpPr txBox="1">
            <a:spLocks noGrp="1"/>
          </p:cNvSpPr>
          <p:nvPr>
            <p:ph type="body" idx="3"/>
          </p:nvPr>
        </p:nvSpPr>
        <p:spPr>
          <a:xfrm>
            <a:off x="6189663" y="1489075"/>
            <a:ext cx="5157787" cy="64135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20"/>
              </a:spcBef>
              <a:spcAft>
                <a:spcPts val="0"/>
              </a:spcAft>
              <a:buSzPts val="1680"/>
              <a:buNone/>
              <a:defRPr sz="2400" b="1"/>
            </a:lvl1pPr>
            <a:lvl2pPr marL="914400" lvl="1" indent="-228600" algn="l">
              <a:lnSpc>
                <a:spcPct val="90000"/>
              </a:lnSpc>
              <a:spcBef>
                <a:spcPts val="600"/>
              </a:spcBef>
              <a:spcAft>
                <a:spcPts val="0"/>
              </a:spcAft>
              <a:buSzPts val="1400"/>
              <a:buNone/>
              <a:defRPr sz="2000" b="1"/>
            </a:lvl2pPr>
            <a:lvl3pPr marL="1371600" lvl="2" indent="-228600" algn="l">
              <a:lnSpc>
                <a:spcPct val="90000"/>
              </a:lnSpc>
              <a:spcBef>
                <a:spcPts val="540"/>
              </a:spcBef>
              <a:spcAft>
                <a:spcPts val="0"/>
              </a:spcAft>
              <a:buSzPts val="1260"/>
              <a:buNone/>
              <a:defRPr sz="1800" b="1"/>
            </a:lvl3pPr>
            <a:lvl4pPr marL="1828800" lvl="3" indent="-228600" algn="l">
              <a:lnSpc>
                <a:spcPct val="90000"/>
              </a:lnSpc>
              <a:spcBef>
                <a:spcPts val="480"/>
              </a:spcBef>
              <a:spcAft>
                <a:spcPts val="0"/>
              </a:spcAft>
              <a:buSzPts val="1120"/>
              <a:buNone/>
              <a:defRPr sz="1600" b="1"/>
            </a:lvl4pPr>
            <a:lvl5pPr marL="2286000" lvl="4" indent="-228600" algn="l">
              <a:lnSpc>
                <a:spcPct val="90000"/>
              </a:lnSpc>
              <a:spcBef>
                <a:spcPts val="480"/>
              </a:spcBef>
              <a:spcAft>
                <a:spcPts val="0"/>
              </a:spcAft>
              <a:buClr>
                <a:schemeClr val="dk1"/>
              </a:buClr>
              <a:buSzPts val="1120"/>
              <a:buNone/>
              <a:defRPr sz="1600" b="1"/>
            </a:lvl5pPr>
            <a:lvl6pPr marL="2743200" lvl="5" indent="-228600" algn="l">
              <a:lnSpc>
                <a:spcPct val="90000"/>
              </a:lnSpc>
              <a:spcBef>
                <a:spcPts val="480"/>
              </a:spcBef>
              <a:spcAft>
                <a:spcPts val="0"/>
              </a:spcAft>
              <a:buSzPts val="1120"/>
              <a:buNone/>
              <a:defRPr sz="1600" b="1"/>
            </a:lvl6pPr>
            <a:lvl7pPr marL="3200400" lvl="6" indent="-228600" algn="l">
              <a:lnSpc>
                <a:spcPct val="90000"/>
              </a:lnSpc>
              <a:spcBef>
                <a:spcPts val="480"/>
              </a:spcBef>
              <a:spcAft>
                <a:spcPts val="0"/>
              </a:spcAft>
              <a:buSzPts val="1120"/>
              <a:buNone/>
              <a:defRPr sz="1600" b="1"/>
            </a:lvl7pPr>
            <a:lvl8pPr marL="3657600" lvl="7" indent="-228600" algn="l">
              <a:lnSpc>
                <a:spcPct val="90000"/>
              </a:lnSpc>
              <a:spcBef>
                <a:spcPts val="480"/>
              </a:spcBef>
              <a:spcAft>
                <a:spcPts val="0"/>
              </a:spcAft>
              <a:buSzPts val="1120"/>
              <a:buNone/>
              <a:defRPr sz="1600" b="1"/>
            </a:lvl8pPr>
            <a:lvl9pPr marL="4114800" lvl="8" indent="-228600" algn="l">
              <a:lnSpc>
                <a:spcPct val="90000"/>
              </a:lnSpc>
              <a:spcBef>
                <a:spcPts val="480"/>
              </a:spcBef>
              <a:spcAft>
                <a:spcPts val="0"/>
              </a:spcAft>
              <a:buSzPts val="1120"/>
              <a:buNone/>
              <a:defRPr sz="1600" b="1"/>
            </a:lvl9pPr>
          </a:lstStyle>
          <a:p>
            <a:endParaRPr/>
          </a:p>
        </p:txBody>
      </p:sp>
      <p:sp>
        <p:nvSpPr>
          <p:cNvPr id="361" name="Google Shape;361;p78"/>
          <p:cNvSpPr txBox="1">
            <a:spLocks noGrp="1"/>
          </p:cNvSpPr>
          <p:nvPr>
            <p:ph type="body" idx="4"/>
          </p:nvPr>
        </p:nvSpPr>
        <p:spPr>
          <a:xfrm>
            <a:off x="6189663" y="2193925"/>
            <a:ext cx="5157787" cy="3978275"/>
          </a:xfrm>
          <a:prstGeom prst="rect">
            <a:avLst/>
          </a:prstGeom>
          <a:noFill/>
          <a:ln>
            <a:noFill/>
          </a:ln>
        </p:spPr>
        <p:txBody>
          <a:bodyPr spcFirstLastPara="1" wrap="square" lIns="91425" tIns="45700" rIns="91425" bIns="45700" anchor="t" anchorCtr="0">
            <a:normAutofit/>
          </a:bodyPr>
          <a:lstStyle>
            <a:lvl1pPr marL="457200" lvl="0" indent="-335280" algn="l">
              <a:lnSpc>
                <a:spcPct val="90000"/>
              </a:lnSpc>
              <a:spcBef>
                <a:spcPts val="720"/>
              </a:spcBef>
              <a:spcAft>
                <a:spcPts val="0"/>
              </a:spcAft>
              <a:buSzPts val="1680"/>
              <a:buChar char="◉"/>
              <a:defRPr sz="2400"/>
            </a:lvl1pPr>
            <a:lvl2pPr marL="914400" lvl="1" indent="-317500" algn="l">
              <a:lnSpc>
                <a:spcPct val="90000"/>
              </a:lnSpc>
              <a:spcBef>
                <a:spcPts val="600"/>
              </a:spcBef>
              <a:spcAft>
                <a:spcPts val="0"/>
              </a:spcAft>
              <a:buSzPts val="1400"/>
              <a:buChar char="◉"/>
              <a:defRPr sz="2000"/>
            </a:lvl2pPr>
            <a:lvl3pPr marL="1371600" lvl="2" indent="-308610" algn="l">
              <a:lnSpc>
                <a:spcPct val="90000"/>
              </a:lnSpc>
              <a:spcBef>
                <a:spcPts val="540"/>
              </a:spcBef>
              <a:spcAft>
                <a:spcPts val="0"/>
              </a:spcAft>
              <a:buSzPts val="1260"/>
              <a:buChar char="◉"/>
              <a:defRPr sz="1800"/>
            </a:lvl3pPr>
            <a:lvl4pPr marL="1828800" lvl="3" indent="-299719" algn="l">
              <a:lnSpc>
                <a:spcPct val="90000"/>
              </a:lnSpc>
              <a:spcBef>
                <a:spcPts val="480"/>
              </a:spcBef>
              <a:spcAft>
                <a:spcPts val="0"/>
              </a:spcAft>
              <a:buSzPts val="1120"/>
              <a:buChar char="◉"/>
              <a:defRPr sz="1600"/>
            </a:lvl4pPr>
            <a:lvl5pPr marL="2286000" lvl="4" indent="-299720" algn="l">
              <a:lnSpc>
                <a:spcPct val="90000"/>
              </a:lnSpc>
              <a:spcBef>
                <a:spcPts val="480"/>
              </a:spcBef>
              <a:spcAft>
                <a:spcPts val="0"/>
              </a:spcAft>
              <a:buClr>
                <a:schemeClr val="dk1"/>
              </a:buClr>
              <a:buSzPts val="1120"/>
              <a:buChar char="◉"/>
              <a:defRPr sz="1600"/>
            </a:lvl5pPr>
            <a:lvl6pPr marL="2743200" lvl="5" indent="-299720" algn="l">
              <a:lnSpc>
                <a:spcPct val="90000"/>
              </a:lnSpc>
              <a:spcBef>
                <a:spcPts val="480"/>
              </a:spcBef>
              <a:spcAft>
                <a:spcPts val="0"/>
              </a:spcAft>
              <a:buSzPts val="1120"/>
              <a:buChar char="◉"/>
              <a:defRPr sz="1600"/>
            </a:lvl6pPr>
            <a:lvl7pPr marL="3200400" lvl="6" indent="-299720" algn="l">
              <a:lnSpc>
                <a:spcPct val="90000"/>
              </a:lnSpc>
              <a:spcBef>
                <a:spcPts val="480"/>
              </a:spcBef>
              <a:spcAft>
                <a:spcPts val="0"/>
              </a:spcAft>
              <a:buSzPts val="1120"/>
              <a:buChar char="◉"/>
              <a:defRPr sz="1600"/>
            </a:lvl7pPr>
            <a:lvl8pPr marL="3657600" lvl="7" indent="-299720" algn="l">
              <a:lnSpc>
                <a:spcPct val="90000"/>
              </a:lnSpc>
              <a:spcBef>
                <a:spcPts val="480"/>
              </a:spcBef>
              <a:spcAft>
                <a:spcPts val="0"/>
              </a:spcAft>
              <a:buSzPts val="1120"/>
              <a:buChar char="◉"/>
              <a:defRPr sz="1600"/>
            </a:lvl8pPr>
            <a:lvl9pPr marL="4114800" lvl="8" indent="-299720" algn="l">
              <a:lnSpc>
                <a:spcPct val="90000"/>
              </a:lnSpc>
              <a:spcBef>
                <a:spcPts val="480"/>
              </a:spcBef>
              <a:spcAft>
                <a:spcPts val="0"/>
              </a:spcAft>
              <a:buSzPts val="1120"/>
              <a:buChar char="◉"/>
              <a:defRPr sz="1600"/>
            </a:lvl9pPr>
          </a:lstStyle>
          <a:p>
            <a:endParaRPr/>
          </a:p>
        </p:txBody>
      </p:sp>
      <p:sp>
        <p:nvSpPr>
          <p:cNvPr id="362" name="Google Shape;362;p78"/>
          <p:cNvSpPr txBox="1">
            <a:spLocks noGrp="1"/>
          </p:cNvSpPr>
          <p:nvPr>
            <p:ph type="dt" idx="10"/>
          </p:nvPr>
        </p:nvSpPr>
        <p:spPr>
          <a:xfrm>
            <a:off x="838200" y="6356350"/>
            <a:ext cx="3276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3" name="Google Shape;363;p78"/>
          <p:cNvSpPr txBox="1">
            <a:spLocks noGrp="1"/>
          </p:cNvSpPr>
          <p:nvPr>
            <p:ph type="ftr" idx="11"/>
          </p:nvPr>
        </p:nvSpPr>
        <p:spPr>
          <a:xfrm>
            <a:off x="4648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4" name="Google Shape;364;p78"/>
          <p:cNvSpPr txBox="1">
            <a:spLocks noGrp="1"/>
          </p:cNvSpPr>
          <p:nvPr>
            <p:ph type="sldNum" idx="12"/>
          </p:nvPr>
        </p:nvSpPr>
        <p:spPr>
          <a:xfrm>
            <a:off x="8077200" y="6356350"/>
            <a:ext cx="3276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65"/>
        <p:cNvGrpSpPr/>
        <p:nvPr/>
      </p:nvGrpSpPr>
      <p:grpSpPr>
        <a:xfrm>
          <a:off x="0" y="0"/>
          <a:ext cx="0" cy="0"/>
          <a:chOff x="0" y="0"/>
          <a:chExt cx="0" cy="0"/>
        </a:xfrm>
      </p:grpSpPr>
      <p:sp>
        <p:nvSpPr>
          <p:cNvPr id="366" name="Google Shape;366;p7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80799A"/>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7" name="Google Shape;367;p79"/>
          <p:cNvSpPr txBox="1">
            <a:spLocks noGrp="1"/>
          </p:cNvSpPr>
          <p:nvPr>
            <p:ph type="dt" idx="10"/>
          </p:nvPr>
        </p:nvSpPr>
        <p:spPr>
          <a:xfrm>
            <a:off x="838200" y="6356350"/>
            <a:ext cx="3276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8" name="Google Shape;368;p79"/>
          <p:cNvSpPr txBox="1">
            <a:spLocks noGrp="1"/>
          </p:cNvSpPr>
          <p:nvPr>
            <p:ph type="ftr" idx="11"/>
          </p:nvPr>
        </p:nvSpPr>
        <p:spPr>
          <a:xfrm>
            <a:off x="4648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9" name="Google Shape;369;p79"/>
          <p:cNvSpPr txBox="1">
            <a:spLocks noGrp="1"/>
          </p:cNvSpPr>
          <p:nvPr>
            <p:ph type="sldNum" idx="12"/>
          </p:nvPr>
        </p:nvSpPr>
        <p:spPr>
          <a:xfrm>
            <a:off x="8077200" y="6356350"/>
            <a:ext cx="3276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70"/>
        <p:cNvGrpSpPr/>
        <p:nvPr/>
      </p:nvGrpSpPr>
      <p:grpSpPr>
        <a:xfrm>
          <a:off x="0" y="0"/>
          <a:ext cx="0" cy="0"/>
          <a:chOff x="0" y="0"/>
          <a:chExt cx="0" cy="0"/>
        </a:xfrm>
      </p:grpSpPr>
      <p:sp>
        <p:nvSpPr>
          <p:cNvPr id="371" name="Google Shape;371;p80"/>
          <p:cNvSpPr txBox="1">
            <a:spLocks noGrp="1"/>
          </p:cNvSpPr>
          <p:nvPr>
            <p:ph type="dt" idx="10"/>
          </p:nvPr>
        </p:nvSpPr>
        <p:spPr>
          <a:xfrm>
            <a:off x="838200" y="6356350"/>
            <a:ext cx="3276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2" name="Google Shape;372;p80"/>
          <p:cNvSpPr txBox="1">
            <a:spLocks noGrp="1"/>
          </p:cNvSpPr>
          <p:nvPr>
            <p:ph type="ftr" idx="11"/>
          </p:nvPr>
        </p:nvSpPr>
        <p:spPr>
          <a:xfrm>
            <a:off x="4648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3" name="Google Shape;373;p80"/>
          <p:cNvSpPr txBox="1">
            <a:spLocks noGrp="1"/>
          </p:cNvSpPr>
          <p:nvPr>
            <p:ph type="sldNum" idx="12"/>
          </p:nvPr>
        </p:nvSpPr>
        <p:spPr>
          <a:xfrm>
            <a:off x="8077200" y="6356350"/>
            <a:ext cx="3276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4"/>
        <p:cNvGrpSpPr/>
        <p:nvPr/>
      </p:nvGrpSpPr>
      <p:grpSpPr>
        <a:xfrm>
          <a:off x="0" y="0"/>
          <a:ext cx="0" cy="0"/>
          <a:chOff x="0" y="0"/>
          <a:chExt cx="0" cy="0"/>
        </a:xfrm>
      </p:grpSpPr>
      <p:sp>
        <p:nvSpPr>
          <p:cNvPr id="375" name="Google Shape;375;p8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80799A"/>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6" name="Google Shape;376;p8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370840" algn="l">
              <a:lnSpc>
                <a:spcPct val="90000"/>
              </a:lnSpc>
              <a:spcBef>
                <a:spcPts val="960"/>
              </a:spcBef>
              <a:spcAft>
                <a:spcPts val="0"/>
              </a:spcAft>
              <a:buSzPts val="2240"/>
              <a:buChar char="◉"/>
              <a:defRPr sz="3200"/>
            </a:lvl1pPr>
            <a:lvl2pPr marL="914400" lvl="1" indent="-353060" algn="l">
              <a:lnSpc>
                <a:spcPct val="90000"/>
              </a:lnSpc>
              <a:spcBef>
                <a:spcPts val="840"/>
              </a:spcBef>
              <a:spcAft>
                <a:spcPts val="0"/>
              </a:spcAft>
              <a:buSzPts val="1960"/>
              <a:buChar char="◉"/>
              <a:defRPr sz="2800"/>
            </a:lvl2pPr>
            <a:lvl3pPr marL="1371600" lvl="2" indent="-335280" algn="l">
              <a:lnSpc>
                <a:spcPct val="90000"/>
              </a:lnSpc>
              <a:spcBef>
                <a:spcPts val="720"/>
              </a:spcBef>
              <a:spcAft>
                <a:spcPts val="0"/>
              </a:spcAft>
              <a:buSzPts val="1680"/>
              <a:buChar char="◉"/>
              <a:defRPr sz="2400"/>
            </a:lvl3pPr>
            <a:lvl4pPr marL="1828800" lvl="3" indent="-317500" algn="l">
              <a:lnSpc>
                <a:spcPct val="90000"/>
              </a:lnSpc>
              <a:spcBef>
                <a:spcPts val="600"/>
              </a:spcBef>
              <a:spcAft>
                <a:spcPts val="0"/>
              </a:spcAft>
              <a:buSzPts val="1400"/>
              <a:buChar char="◉"/>
              <a:defRPr sz="2000"/>
            </a:lvl4pPr>
            <a:lvl5pPr marL="2286000" lvl="4" indent="-317500" algn="l">
              <a:lnSpc>
                <a:spcPct val="90000"/>
              </a:lnSpc>
              <a:spcBef>
                <a:spcPts val="600"/>
              </a:spcBef>
              <a:spcAft>
                <a:spcPts val="0"/>
              </a:spcAft>
              <a:buClr>
                <a:schemeClr val="dk1"/>
              </a:buClr>
              <a:buSzPts val="1400"/>
              <a:buChar char="◉"/>
              <a:defRPr sz="2000"/>
            </a:lvl5pPr>
            <a:lvl6pPr marL="2743200" lvl="5" indent="-317500" algn="l">
              <a:lnSpc>
                <a:spcPct val="90000"/>
              </a:lnSpc>
              <a:spcBef>
                <a:spcPts val="600"/>
              </a:spcBef>
              <a:spcAft>
                <a:spcPts val="0"/>
              </a:spcAft>
              <a:buSzPts val="1400"/>
              <a:buChar char="◉"/>
              <a:defRPr sz="2000"/>
            </a:lvl6pPr>
            <a:lvl7pPr marL="3200400" lvl="6" indent="-317500" algn="l">
              <a:lnSpc>
                <a:spcPct val="90000"/>
              </a:lnSpc>
              <a:spcBef>
                <a:spcPts val="600"/>
              </a:spcBef>
              <a:spcAft>
                <a:spcPts val="0"/>
              </a:spcAft>
              <a:buSzPts val="1400"/>
              <a:buChar char="◉"/>
              <a:defRPr sz="2000"/>
            </a:lvl7pPr>
            <a:lvl8pPr marL="3657600" lvl="7" indent="-317500" algn="l">
              <a:lnSpc>
                <a:spcPct val="90000"/>
              </a:lnSpc>
              <a:spcBef>
                <a:spcPts val="600"/>
              </a:spcBef>
              <a:spcAft>
                <a:spcPts val="0"/>
              </a:spcAft>
              <a:buSzPts val="1400"/>
              <a:buChar char="◉"/>
              <a:defRPr sz="2000"/>
            </a:lvl8pPr>
            <a:lvl9pPr marL="4114800" lvl="8" indent="-317500" algn="l">
              <a:lnSpc>
                <a:spcPct val="90000"/>
              </a:lnSpc>
              <a:spcBef>
                <a:spcPts val="600"/>
              </a:spcBef>
              <a:spcAft>
                <a:spcPts val="0"/>
              </a:spcAft>
              <a:buSzPts val="1400"/>
              <a:buChar char="◉"/>
              <a:defRPr sz="2000"/>
            </a:lvl9pPr>
          </a:lstStyle>
          <a:p>
            <a:endParaRPr/>
          </a:p>
        </p:txBody>
      </p:sp>
      <p:sp>
        <p:nvSpPr>
          <p:cNvPr id="377" name="Google Shape;377;p81"/>
          <p:cNvSpPr txBox="1">
            <a:spLocks noGrp="1"/>
          </p:cNvSpPr>
          <p:nvPr>
            <p:ph type="body" idx="2"/>
          </p:nvPr>
        </p:nvSpPr>
        <p:spPr>
          <a:xfrm>
            <a:off x="839788" y="2101850"/>
            <a:ext cx="3932237" cy="3759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480"/>
              </a:spcBef>
              <a:spcAft>
                <a:spcPts val="0"/>
              </a:spcAft>
              <a:buSzPts val="1120"/>
              <a:buNone/>
              <a:defRPr sz="1600"/>
            </a:lvl1pPr>
            <a:lvl2pPr marL="914400" lvl="1" indent="-228600" algn="l">
              <a:lnSpc>
                <a:spcPct val="90000"/>
              </a:lnSpc>
              <a:spcBef>
                <a:spcPts val="420"/>
              </a:spcBef>
              <a:spcAft>
                <a:spcPts val="0"/>
              </a:spcAft>
              <a:buSzPts val="980"/>
              <a:buNone/>
              <a:defRPr sz="1400"/>
            </a:lvl2pPr>
            <a:lvl3pPr marL="1371600" lvl="2" indent="-228600" algn="l">
              <a:lnSpc>
                <a:spcPct val="90000"/>
              </a:lnSpc>
              <a:spcBef>
                <a:spcPts val="360"/>
              </a:spcBef>
              <a:spcAft>
                <a:spcPts val="0"/>
              </a:spcAft>
              <a:buSzPts val="840"/>
              <a:buNone/>
              <a:defRPr sz="1200"/>
            </a:lvl3pPr>
            <a:lvl4pPr marL="1828800" lvl="3" indent="-228600" algn="l">
              <a:lnSpc>
                <a:spcPct val="90000"/>
              </a:lnSpc>
              <a:spcBef>
                <a:spcPts val="300"/>
              </a:spcBef>
              <a:spcAft>
                <a:spcPts val="0"/>
              </a:spcAft>
              <a:buSzPts val="700"/>
              <a:buNone/>
              <a:defRPr sz="1000"/>
            </a:lvl4pPr>
            <a:lvl5pPr marL="2286000" lvl="4" indent="-228600" algn="l">
              <a:lnSpc>
                <a:spcPct val="90000"/>
              </a:lnSpc>
              <a:spcBef>
                <a:spcPts val="300"/>
              </a:spcBef>
              <a:spcAft>
                <a:spcPts val="0"/>
              </a:spcAft>
              <a:buClr>
                <a:schemeClr val="dk1"/>
              </a:buClr>
              <a:buSzPts val="700"/>
              <a:buNone/>
              <a:defRPr sz="1000"/>
            </a:lvl5pPr>
            <a:lvl6pPr marL="2743200" lvl="5" indent="-228600" algn="l">
              <a:lnSpc>
                <a:spcPct val="90000"/>
              </a:lnSpc>
              <a:spcBef>
                <a:spcPts val="300"/>
              </a:spcBef>
              <a:spcAft>
                <a:spcPts val="0"/>
              </a:spcAft>
              <a:buSzPts val="700"/>
              <a:buNone/>
              <a:defRPr sz="1000"/>
            </a:lvl6pPr>
            <a:lvl7pPr marL="3200400" lvl="6" indent="-228600" algn="l">
              <a:lnSpc>
                <a:spcPct val="90000"/>
              </a:lnSpc>
              <a:spcBef>
                <a:spcPts val="300"/>
              </a:spcBef>
              <a:spcAft>
                <a:spcPts val="0"/>
              </a:spcAft>
              <a:buSzPts val="700"/>
              <a:buNone/>
              <a:defRPr sz="1000"/>
            </a:lvl7pPr>
            <a:lvl8pPr marL="3657600" lvl="7" indent="-228600" algn="l">
              <a:lnSpc>
                <a:spcPct val="90000"/>
              </a:lnSpc>
              <a:spcBef>
                <a:spcPts val="300"/>
              </a:spcBef>
              <a:spcAft>
                <a:spcPts val="0"/>
              </a:spcAft>
              <a:buSzPts val="700"/>
              <a:buNone/>
              <a:defRPr sz="1000"/>
            </a:lvl8pPr>
            <a:lvl9pPr marL="4114800" lvl="8" indent="-228600" algn="l">
              <a:lnSpc>
                <a:spcPct val="90000"/>
              </a:lnSpc>
              <a:spcBef>
                <a:spcPts val="300"/>
              </a:spcBef>
              <a:spcAft>
                <a:spcPts val="0"/>
              </a:spcAft>
              <a:buSzPts val="700"/>
              <a:buNone/>
              <a:defRPr sz="1000"/>
            </a:lvl9pPr>
          </a:lstStyle>
          <a:p>
            <a:endParaRPr/>
          </a:p>
        </p:txBody>
      </p:sp>
      <p:sp>
        <p:nvSpPr>
          <p:cNvPr id="378" name="Google Shape;378;p81"/>
          <p:cNvSpPr txBox="1">
            <a:spLocks noGrp="1"/>
          </p:cNvSpPr>
          <p:nvPr>
            <p:ph type="dt" idx="10"/>
          </p:nvPr>
        </p:nvSpPr>
        <p:spPr>
          <a:xfrm>
            <a:off x="838200" y="6356350"/>
            <a:ext cx="3276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9" name="Google Shape;379;p81"/>
          <p:cNvSpPr txBox="1">
            <a:spLocks noGrp="1"/>
          </p:cNvSpPr>
          <p:nvPr>
            <p:ph type="ftr" idx="11"/>
          </p:nvPr>
        </p:nvSpPr>
        <p:spPr>
          <a:xfrm>
            <a:off x="4648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0" name="Google Shape;380;p81"/>
          <p:cNvSpPr txBox="1">
            <a:spLocks noGrp="1"/>
          </p:cNvSpPr>
          <p:nvPr>
            <p:ph type="sldNum" idx="12"/>
          </p:nvPr>
        </p:nvSpPr>
        <p:spPr>
          <a:xfrm>
            <a:off x="8077200" y="6356350"/>
            <a:ext cx="3276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81"/>
        <p:cNvGrpSpPr/>
        <p:nvPr/>
      </p:nvGrpSpPr>
      <p:grpSpPr>
        <a:xfrm>
          <a:off x="0" y="0"/>
          <a:ext cx="0" cy="0"/>
          <a:chOff x="0" y="0"/>
          <a:chExt cx="0" cy="0"/>
        </a:xfrm>
      </p:grpSpPr>
      <p:sp>
        <p:nvSpPr>
          <p:cNvPr id="382" name="Google Shape;382;p8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80799A"/>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3" name="Google Shape;383;p82" descr="An empty placeholder to add an image. Click on the placeholder and select the image that you wish to add"/>
          <p:cNvSpPr>
            <a:spLocks noGrp="1"/>
          </p:cNvSpPr>
          <p:nvPr>
            <p:ph type="pic" idx="2"/>
          </p:nvPr>
        </p:nvSpPr>
        <p:spPr>
          <a:xfrm>
            <a:off x="5183188" y="987425"/>
            <a:ext cx="6172200" cy="4873625"/>
          </a:xfrm>
          <a:prstGeom prst="rect">
            <a:avLst/>
          </a:prstGeom>
          <a:noFill/>
          <a:ln>
            <a:noFill/>
          </a:ln>
        </p:spPr>
      </p:sp>
      <p:sp>
        <p:nvSpPr>
          <p:cNvPr id="384" name="Google Shape;384;p82"/>
          <p:cNvSpPr txBox="1">
            <a:spLocks noGrp="1"/>
          </p:cNvSpPr>
          <p:nvPr>
            <p:ph type="body" idx="1"/>
          </p:nvPr>
        </p:nvSpPr>
        <p:spPr>
          <a:xfrm>
            <a:off x="839788" y="2101850"/>
            <a:ext cx="3932237" cy="37592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480"/>
              </a:spcBef>
              <a:spcAft>
                <a:spcPts val="0"/>
              </a:spcAft>
              <a:buSzPts val="1120"/>
              <a:buNone/>
              <a:defRPr sz="1600"/>
            </a:lvl1pPr>
            <a:lvl2pPr marL="914400" lvl="1" indent="-228600" algn="l">
              <a:lnSpc>
                <a:spcPct val="90000"/>
              </a:lnSpc>
              <a:spcBef>
                <a:spcPts val="420"/>
              </a:spcBef>
              <a:spcAft>
                <a:spcPts val="0"/>
              </a:spcAft>
              <a:buSzPts val="980"/>
              <a:buNone/>
              <a:defRPr sz="1400"/>
            </a:lvl2pPr>
            <a:lvl3pPr marL="1371600" lvl="2" indent="-228600" algn="l">
              <a:lnSpc>
                <a:spcPct val="90000"/>
              </a:lnSpc>
              <a:spcBef>
                <a:spcPts val="360"/>
              </a:spcBef>
              <a:spcAft>
                <a:spcPts val="0"/>
              </a:spcAft>
              <a:buSzPts val="840"/>
              <a:buNone/>
              <a:defRPr sz="1200"/>
            </a:lvl3pPr>
            <a:lvl4pPr marL="1828800" lvl="3" indent="-228600" algn="l">
              <a:lnSpc>
                <a:spcPct val="90000"/>
              </a:lnSpc>
              <a:spcBef>
                <a:spcPts val="300"/>
              </a:spcBef>
              <a:spcAft>
                <a:spcPts val="0"/>
              </a:spcAft>
              <a:buSzPts val="700"/>
              <a:buNone/>
              <a:defRPr sz="1000"/>
            </a:lvl4pPr>
            <a:lvl5pPr marL="2286000" lvl="4" indent="-228600" algn="l">
              <a:lnSpc>
                <a:spcPct val="90000"/>
              </a:lnSpc>
              <a:spcBef>
                <a:spcPts val="300"/>
              </a:spcBef>
              <a:spcAft>
                <a:spcPts val="0"/>
              </a:spcAft>
              <a:buClr>
                <a:schemeClr val="dk1"/>
              </a:buClr>
              <a:buSzPts val="700"/>
              <a:buNone/>
              <a:defRPr sz="1000"/>
            </a:lvl5pPr>
            <a:lvl6pPr marL="2743200" lvl="5" indent="-228600" algn="l">
              <a:lnSpc>
                <a:spcPct val="90000"/>
              </a:lnSpc>
              <a:spcBef>
                <a:spcPts val="300"/>
              </a:spcBef>
              <a:spcAft>
                <a:spcPts val="0"/>
              </a:spcAft>
              <a:buSzPts val="700"/>
              <a:buNone/>
              <a:defRPr sz="1000"/>
            </a:lvl6pPr>
            <a:lvl7pPr marL="3200400" lvl="6" indent="-228600" algn="l">
              <a:lnSpc>
                <a:spcPct val="90000"/>
              </a:lnSpc>
              <a:spcBef>
                <a:spcPts val="300"/>
              </a:spcBef>
              <a:spcAft>
                <a:spcPts val="0"/>
              </a:spcAft>
              <a:buSzPts val="700"/>
              <a:buNone/>
              <a:defRPr sz="1000"/>
            </a:lvl7pPr>
            <a:lvl8pPr marL="3657600" lvl="7" indent="-228600" algn="l">
              <a:lnSpc>
                <a:spcPct val="90000"/>
              </a:lnSpc>
              <a:spcBef>
                <a:spcPts val="300"/>
              </a:spcBef>
              <a:spcAft>
                <a:spcPts val="0"/>
              </a:spcAft>
              <a:buSzPts val="700"/>
              <a:buNone/>
              <a:defRPr sz="1000"/>
            </a:lvl8pPr>
            <a:lvl9pPr marL="4114800" lvl="8" indent="-228600" algn="l">
              <a:lnSpc>
                <a:spcPct val="90000"/>
              </a:lnSpc>
              <a:spcBef>
                <a:spcPts val="300"/>
              </a:spcBef>
              <a:spcAft>
                <a:spcPts val="0"/>
              </a:spcAft>
              <a:buSzPts val="700"/>
              <a:buNone/>
              <a:defRPr sz="1000"/>
            </a:lvl9pPr>
          </a:lstStyle>
          <a:p>
            <a:endParaRPr/>
          </a:p>
        </p:txBody>
      </p:sp>
      <p:sp>
        <p:nvSpPr>
          <p:cNvPr id="385" name="Google Shape;385;p82"/>
          <p:cNvSpPr txBox="1">
            <a:spLocks noGrp="1"/>
          </p:cNvSpPr>
          <p:nvPr>
            <p:ph type="dt" idx="10"/>
          </p:nvPr>
        </p:nvSpPr>
        <p:spPr>
          <a:xfrm>
            <a:off x="838200" y="6356350"/>
            <a:ext cx="3276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6" name="Google Shape;386;p82"/>
          <p:cNvSpPr txBox="1">
            <a:spLocks noGrp="1"/>
          </p:cNvSpPr>
          <p:nvPr>
            <p:ph type="ftr" idx="11"/>
          </p:nvPr>
        </p:nvSpPr>
        <p:spPr>
          <a:xfrm>
            <a:off x="4648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7" name="Google Shape;387;p82"/>
          <p:cNvSpPr txBox="1">
            <a:spLocks noGrp="1"/>
          </p:cNvSpPr>
          <p:nvPr>
            <p:ph type="sldNum" idx="12"/>
          </p:nvPr>
        </p:nvSpPr>
        <p:spPr>
          <a:xfrm>
            <a:off x="8077200" y="6356350"/>
            <a:ext cx="3276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88"/>
        <p:cNvGrpSpPr/>
        <p:nvPr/>
      </p:nvGrpSpPr>
      <p:grpSpPr>
        <a:xfrm>
          <a:off x="0" y="0"/>
          <a:ext cx="0" cy="0"/>
          <a:chOff x="0" y="0"/>
          <a:chExt cx="0" cy="0"/>
        </a:xfrm>
      </p:grpSpPr>
      <p:sp>
        <p:nvSpPr>
          <p:cNvPr id="389" name="Google Shape;389;p8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80799A"/>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0" name="Google Shape;390;p8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08610" algn="l">
              <a:lnSpc>
                <a:spcPct val="90000"/>
              </a:lnSpc>
              <a:spcBef>
                <a:spcPts val="540"/>
              </a:spcBef>
              <a:spcAft>
                <a:spcPts val="0"/>
              </a:spcAft>
              <a:buSzPts val="1260"/>
              <a:buChar char="◉"/>
              <a:defRPr/>
            </a:lvl1pPr>
            <a:lvl2pPr marL="914400" lvl="1" indent="-308610" algn="l">
              <a:lnSpc>
                <a:spcPct val="90000"/>
              </a:lnSpc>
              <a:spcBef>
                <a:spcPts val="540"/>
              </a:spcBef>
              <a:spcAft>
                <a:spcPts val="0"/>
              </a:spcAft>
              <a:buSzPts val="1260"/>
              <a:buChar char="◉"/>
              <a:defRPr/>
            </a:lvl2pPr>
            <a:lvl3pPr marL="1371600" lvl="2" indent="-308610" algn="l">
              <a:lnSpc>
                <a:spcPct val="90000"/>
              </a:lnSpc>
              <a:spcBef>
                <a:spcPts val="540"/>
              </a:spcBef>
              <a:spcAft>
                <a:spcPts val="0"/>
              </a:spcAft>
              <a:buSzPts val="1260"/>
              <a:buChar char="◉"/>
              <a:defRPr/>
            </a:lvl3pPr>
            <a:lvl4pPr marL="1828800" lvl="3" indent="-308610" algn="l">
              <a:lnSpc>
                <a:spcPct val="90000"/>
              </a:lnSpc>
              <a:spcBef>
                <a:spcPts val="540"/>
              </a:spcBef>
              <a:spcAft>
                <a:spcPts val="0"/>
              </a:spcAft>
              <a:buSzPts val="1260"/>
              <a:buChar char="◉"/>
              <a:defRPr/>
            </a:lvl4pPr>
            <a:lvl5pPr marL="2286000" lvl="4" indent="-308610" algn="l">
              <a:lnSpc>
                <a:spcPct val="90000"/>
              </a:lnSpc>
              <a:spcBef>
                <a:spcPts val="540"/>
              </a:spcBef>
              <a:spcAft>
                <a:spcPts val="0"/>
              </a:spcAft>
              <a:buClr>
                <a:schemeClr val="dk1"/>
              </a:buClr>
              <a:buSzPts val="1260"/>
              <a:buChar char="◉"/>
              <a:defRPr/>
            </a:lvl5pPr>
            <a:lvl6pPr marL="2743200" lvl="5" indent="-308610" algn="l">
              <a:lnSpc>
                <a:spcPct val="90000"/>
              </a:lnSpc>
              <a:spcBef>
                <a:spcPts val="540"/>
              </a:spcBef>
              <a:spcAft>
                <a:spcPts val="0"/>
              </a:spcAft>
              <a:buSzPts val="1260"/>
              <a:buChar char="◉"/>
              <a:defRPr/>
            </a:lvl6pPr>
            <a:lvl7pPr marL="3200400" lvl="6" indent="-308610" algn="l">
              <a:lnSpc>
                <a:spcPct val="90000"/>
              </a:lnSpc>
              <a:spcBef>
                <a:spcPts val="540"/>
              </a:spcBef>
              <a:spcAft>
                <a:spcPts val="0"/>
              </a:spcAft>
              <a:buSzPts val="1260"/>
              <a:buChar char="◉"/>
              <a:defRPr/>
            </a:lvl7pPr>
            <a:lvl8pPr marL="3657600" lvl="7" indent="-308609" algn="l">
              <a:lnSpc>
                <a:spcPct val="90000"/>
              </a:lnSpc>
              <a:spcBef>
                <a:spcPts val="540"/>
              </a:spcBef>
              <a:spcAft>
                <a:spcPts val="0"/>
              </a:spcAft>
              <a:buSzPts val="1260"/>
              <a:buChar char="◉"/>
              <a:defRPr/>
            </a:lvl8pPr>
            <a:lvl9pPr marL="4114800" lvl="8" indent="-308609" algn="l">
              <a:lnSpc>
                <a:spcPct val="90000"/>
              </a:lnSpc>
              <a:spcBef>
                <a:spcPts val="540"/>
              </a:spcBef>
              <a:spcAft>
                <a:spcPts val="0"/>
              </a:spcAft>
              <a:buSzPts val="1260"/>
              <a:buChar char="◉"/>
              <a:defRPr/>
            </a:lvl9pPr>
          </a:lstStyle>
          <a:p>
            <a:endParaRPr/>
          </a:p>
        </p:txBody>
      </p:sp>
      <p:sp>
        <p:nvSpPr>
          <p:cNvPr id="391" name="Google Shape;391;p83"/>
          <p:cNvSpPr txBox="1">
            <a:spLocks noGrp="1"/>
          </p:cNvSpPr>
          <p:nvPr>
            <p:ph type="dt" idx="10"/>
          </p:nvPr>
        </p:nvSpPr>
        <p:spPr>
          <a:xfrm>
            <a:off x="838200" y="6356350"/>
            <a:ext cx="3276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2" name="Google Shape;392;p83"/>
          <p:cNvSpPr txBox="1">
            <a:spLocks noGrp="1"/>
          </p:cNvSpPr>
          <p:nvPr>
            <p:ph type="ftr" idx="11"/>
          </p:nvPr>
        </p:nvSpPr>
        <p:spPr>
          <a:xfrm>
            <a:off x="4648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3" name="Google Shape;393;p83"/>
          <p:cNvSpPr txBox="1">
            <a:spLocks noGrp="1"/>
          </p:cNvSpPr>
          <p:nvPr>
            <p:ph type="sldNum" idx="12"/>
          </p:nvPr>
        </p:nvSpPr>
        <p:spPr>
          <a:xfrm>
            <a:off x="8077200" y="6356350"/>
            <a:ext cx="3276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94"/>
        <p:cNvGrpSpPr/>
        <p:nvPr/>
      </p:nvGrpSpPr>
      <p:grpSpPr>
        <a:xfrm>
          <a:off x="0" y="0"/>
          <a:ext cx="0" cy="0"/>
          <a:chOff x="0" y="0"/>
          <a:chExt cx="0" cy="0"/>
        </a:xfrm>
      </p:grpSpPr>
      <p:sp>
        <p:nvSpPr>
          <p:cNvPr id="395" name="Google Shape;395;p8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80799A"/>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6" name="Google Shape;396;p8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08610" algn="l">
              <a:lnSpc>
                <a:spcPct val="90000"/>
              </a:lnSpc>
              <a:spcBef>
                <a:spcPts val="540"/>
              </a:spcBef>
              <a:spcAft>
                <a:spcPts val="0"/>
              </a:spcAft>
              <a:buSzPts val="1260"/>
              <a:buChar char="◉"/>
              <a:defRPr/>
            </a:lvl1pPr>
            <a:lvl2pPr marL="914400" lvl="1" indent="-308610" algn="l">
              <a:lnSpc>
                <a:spcPct val="90000"/>
              </a:lnSpc>
              <a:spcBef>
                <a:spcPts val="540"/>
              </a:spcBef>
              <a:spcAft>
                <a:spcPts val="0"/>
              </a:spcAft>
              <a:buSzPts val="1260"/>
              <a:buChar char="◉"/>
              <a:defRPr/>
            </a:lvl2pPr>
            <a:lvl3pPr marL="1371600" lvl="2" indent="-308610" algn="l">
              <a:lnSpc>
                <a:spcPct val="90000"/>
              </a:lnSpc>
              <a:spcBef>
                <a:spcPts val="540"/>
              </a:spcBef>
              <a:spcAft>
                <a:spcPts val="0"/>
              </a:spcAft>
              <a:buSzPts val="1260"/>
              <a:buChar char="◉"/>
              <a:defRPr/>
            </a:lvl3pPr>
            <a:lvl4pPr marL="1828800" lvl="3" indent="-308610" algn="l">
              <a:lnSpc>
                <a:spcPct val="90000"/>
              </a:lnSpc>
              <a:spcBef>
                <a:spcPts val="540"/>
              </a:spcBef>
              <a:spcAft>
                <a:spcPts val="0"/>
              </a:spcAft>
              <a:buSzPts val="1260"/>
              <a:buChar char="◉"/>
              <a:defRPr/>
            </a:lvl4pPr>
            <a:lvl5pPr marL="2286000" lvl="4" indent="-308610" algn="l">
              <a:lnSpc>
                <a:spcPct val="90000"/>
              </a:lnSpc>
              <a:spcBef>
                <a:spcPts val="540"/>
              </a:spcBef>
              <a:spcAft>
                <a:spcPts val="0"/>
              </a:spcAft>
              <a:buClr>
                <a:schemeClr val="dk1"/>
              </a:buClr>
              <a:buSzPts val="1260"/>
              <a:buChar char="◉"/>
              <a:defRPr/>
            </a:lvl5pPr>
            <a:lvl6pPr marL="2743200" lvl="5" indent="-308610" algn="l">
              <a:lnSpc>
                <a:spcPct val="90000"/>
              </a:lnSpc>
              <a:spcBef>
                <a:spcPts val="540"/>
              </a:spcBef>
              <a:spcAft>
                <a:spcPts val="0"/>
              </a:spcAft>
              <a:buSzPts val="1260"/>
              <a:buChar char="◉"/>
              <a:defRPr/>
            </a:lvl6pPr>
            <a:lvl7pPr marL="3200400" lvl="6" indent="-308610" algn="l">
              <a:lnSpc>
                <a:spcPct val="90000"/>
              </a:lnSpc>
              <a:spcBef>
                <a:spcPts val="540"/>
              </a:spcBef>
              <a:spcAft>
                <a:spcPts val="0"/>
              </a:spcAft>
              <a:buSzPts val="1260"/>
              <a:buChar char="◉"/>
              <a:defRPr/>
            </a:lvl7pPr>
            <a:lvl8pPr marL="3657600" lvl="7" indent="-308609" algn="l">
              <a:lnSpc>
                <a:spcPct val="90000"/>
              </a:lnSpc>
              <a:spcBef>
                <a:spcPts val="540"/>
              </a:spcBef>
              <a:spcAft>
                <a:spcPts val="0"/>
              </a:spcAft>
              <a:buSzPts val="1260"/>
              <a:buChar char="◉"/>
              <a:defRPr/>
            </a:lvl8pPr>
            <a:lvl9pPr marL="4114800" lvl="8" indent="-308609" algn="l">
              <a:lnSpc>
                <a:spcPct val="90000"/>
              </a:lnSpc>
              <a:spcBef>
                <a:spcPts val="540"/>
              </a:spcBef>
              <a:spcAft>
                <a:spcPts val="0"/>
              </a:spcAft>
              <a:buSzPts val="1260"/>
              <a:buChar char="◉"/>
              <a:defRPr/>
            </a:lvl9pPr>
          </a:lstStyle>
          <a:p>
            <a:endParaRPr/>
          </a:p>
        </p:txBody>
      </p:sp>
      <p:sp>
        <p:nvSpPr>
          <p:cNvPr id="397" name="Google Shape;397;p84"/>
          <p:cNvSpPr txBox="1">
            <a:spLocks noGrp="1"/>
          </p:cNvSpPr>
          <p:nvPr>
            <p:ph type="dt" idx="10"/>
          </p:nvPr>
        </p:nvSpPr>
        <p:spPr>
          <a:xfrm>
            <a:off x="838200" y="6356350"/>
            <a:ext cx="3276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8" name="Google Shape;398;p84"/>
          <p:cNvSpPr txBox="1">
            <a:spLocks noGrp="1"/>
          </p:cNvSpPr>
          <p:nvPr>
            <p:ph type="ftr" idx="11"/>
          </p:nvPr>
        </p:nvSpPr>
        <p:spPr>
          <a:xfrm>
            <a:off x="4648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9" name="Google Shape;399;p84"/>
          <p:cNvSpPr txBox="1">
            <a:spLocks noGrp="1"/>
          </p:cNvSpPr>
          <p:nvPr>
            <p:ph type="sldNum" idx="12"/>
          </p:nvPr>
        </p:nvSpPr>
        <p:spPr>
          <a:xfrm>
            <a:off x="8077200" y="6356350"/>
            <a:ext cx="3276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Úvodná snímka" type="title">
  <p:cSld name="TITLE">
    <p:spTree>
      <p:nvGrpSpPr>
        <p:cNvPr id="1" name="Shape 400"/>
        <p:cNvGrpSpPr/>
        <p:nvPr/>
      </p:nvGrpSpPr>
      <p:grpSpPr>
        <a:xfrm>
          <a:off x="0" y="0"/>
          <a:ext cx="0" cy="0"/>
          <a:chOff x="0" y="0"/>
          <a:chExt cx="0" cy="0"/>
        </a:xfrm>
      </p:grpSpPr>
      <p:sp>
        <p:nvSpPr>
          <p:cNvPr id="401" name="Google Shape;401;p8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spcBef>
                <a:spcPts val="0"/>
              </a:spcBef>
              <a:spcAft>
                <a:spcPts val="0"/>
              </a:spcAft>
              <a:buClr>
                <a:srgbClr val="80799A"/>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2" name="Google Shape;402;p8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20"/>
              </a:spcBef>
              <a:spcAft>
                <a:spcPts val="0"/>
              </a:spcAft>
              <a:buSzPts val="1680"/>
              <a:buNone/>
              <a:defRPr sz="2400"/>
            </a:lvl1pPr>
            <a:lvl2pPr lvl="1" algn="ctr">
              <a:lnSpc>
                <a:spcPct val="90000"/>
              </a:lnSpc>
              <a:spcBef>
                <a:spcPts val="600"/>
              </a:spcBef>
              <a:spcAft>
                <a:spcPts val="0"/>
              </a:spcAft>
              <a:buSzPts val="1400"/>
              <a:buNone/>
              <a:defRPr sz="2000"/>
            </a:lvl2pPr>
            <a:lvl3pPr lvl="2" algn="ctr">
              <a:lnSpc>
                <a:spcPct val="90000"/>
              </a:lnSpc>
              <a:spcBef>
                <a:spcPts val="540"/>
              </a:spcBef>
              <a:spcAft>
                <a:spcPts val="0"/>
              </a:spcAft>
              <a:buSzPts val="1260"/>
              <a:buNone/>
              <a:defRPr sz="1800"/>
            </a:lvl3pPr>
            <a:lvl4pPr lvl="3" algn="ctr">
              <a:lnSpc>
                <a:spcPct val="90000"/>
              </a:lnSpc>
              <a:spcBef>
                <a:spcPts val="480"/>
              </a:spcBef>
              <a:spcAft>
                <a:spcPts val="0"/>
              </a:spcAft>
              <a:buSzPts val="1120"/>
              <a:buNone/>
              <a:defRPr sz="1600"/>
            </a:lvl4pPr>
            <a:lvl5pPr lvl="4" algn="ctr">
              <a:lnSpc>
                <a:spcPct val="90000"/>
              </a:lnSpc>
              <a:spcBef>
                <a:spcPts val="480"/>
              </a:spcBef>
              <a:spcAft>
                <a:spcPts val="0"/>
              </a:spcAft>
              <a:buClr>
                <a:schemeClr val="dk1"/>
              </a:buClr>
              <a:buSzPts val="1120"/>
              <a:buNone/>
              <a:defRPr sz="1600"/>
            </a:lvl5pPr>
            <a:lvl6pPr lvl="5" algn="ctr">
              <a:lnSpc>
                <a:spcPct val="90000"/>
              </a:lnSpc>
              <a:spcBef>
                <a:spcPts val="480"/>
              </a:spcBef>
              <a:spcAft>
                <a:spcPts val="0"/>
              </a:spcAft>
              <a:buSzPts val="1120"/>
              <a:buNone/>
              <a:defRPr sz="1600"/>
            </a:lvl6pPr>
            <a:lvl7pPr lvl="6" algn="ctr">
              <a:lnSpc>
                <a:spcPct val="90000"/>
              </a:lnSpc>
              <a:spcBef>
                <a:spcPts val="480"/>
              </a:spcBef>
              <a:spcAft>
                <a:spcPts val="0"/>
              </a:spcAft>
              <a:buSzPts val="1120"/>
              <a:buNone/>
              <a:defRPr sz="1600"/>
            </a:lvl7pPr>
            <a:lvl8pPr lvl="7" algn="ctr">
              <a:lnSpc>
                <a:spcPct val="90000"/>
              </a:lnSpc>
              <a:spcBef>
                <a:spcPts val="480"/>
              </a:spcBef>
              <a:spcAft>
                <a:spcPts val="0"/>
              </a:spcAft>
              <a:buSzPts val="1120"/>
              <a:buNone/>
              <a:defRPr sz="1600"/>
            </a:lvl8pPr>
            <a:lvl9pPr lvl="8" algn="ctr">
              <a:lnSpc>
                <a:spcPct val="90000"/>
              </a:lnSpc>
              <a:spcBef>
                <a:spcPts val="480"/>
              </a:spcBef>
              <a:spcAft>
                <a:spcPts val="0"/>
              </a:spcAft>
              <a:buSzPts val="1120"/>
              <a:buNone/>
              <a:defRPr sz="1600"/>
            </a:lvl9pPr>
          </a:lstStyle>
          <a:p>
            <a:endParaRPr/>
          </a:p>
        </p:txBody>
      </p:sp>
      <p:sp>
        <p:nvSpPr>
          <p:cNvPr id="403" name="Google Shape;403;p85"/>
          <p:cNvSpPr txBox="1">
            <a:spLocks noGrp="1"/>
          </p:cNvSpPr>
          <p:nvPr>
            <p:ph type="dt" idx="10"/>
          </p:nvPr>
        </p:nvSpPr>
        <p:spPr>
          <a:xfrm>
            <a:off x="838200" y="6356350"/>
            <a:ext cx="3276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4" name="Google Shape;404;p85"/>
          <p:cNvSpPr txBox="1">
            <a:spLocks noGrp="1"/>
          </p:cNvSpPr>
          <p:nvPr>
            <p:ph type="ftr" idx="11"/>
          </p:nvPr>
        </p:nvSpPr>
        <p:spPr>
          <a:xfrm>
            <a:off x="4648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5" name="Google Shape;405;p85"/>
          <p:cNvSpPr txBox="1">
            <a:spLocks noGrp="1"/>
          </p:cNvSpPr>
          <p:nvPr>
            <p:ph type="sldNum" idx="12"/>
          </p:nvPr>
        </p:nvSpPr>
        <p:spPr>
          <a:xfrm>
            <a:off x="8077200" y="6356350"/>
            <a:ext cx="3276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AFD00B6-5993-CD43-B851-2681CAE3A02E}" type="datetimeFigureOut">
              <a:rPr lang="en-US" smtClean="0"/>
              <a:t>7/12/2024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94AD3-817E-704D-BFF2-2075865CDA1E}" type="slidenum">
              <a:rPr lang="en-US" smtClean="0"/>
              <a:t>‹#›</a:t>
            </a:fld>
            <a:endParaRPr lang="en-US"/>
          </a:p>
        </p:txBody>
      </p:sp>
    </p:spTree>
    <p:extLst>
      <p:ext uri="{BB962C8B-B14F-4D97-AF65-F5344CB8AC3E}">
        <p14:creationId xmlns:p14="http://schemas.microsoft.com/office/powerpoint/2010/main" val="13812747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FD00B6-5993-CD43-B851-2681CAE3A02E}" type="datetimeFigureOut">
              <a:rPr lang="en-US" smtClean="0"/>
              <a:t>7/12/2024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94AD3-817E-704D-BFF2-2075865CDA1E}" type="slidenum">
              <a:rPr lang="en-US" smtClean="0"/>
              <a:t>‹#›</a:t>
            </a:fld>
            <a:endParaRPr lang="en-US"/>
          </a:p>
        </p:txBody>
      </p:sp>
    </p:spTree>
    <p:extLst>
      <p:ext uri="{BB962C8B-B14F-4D97-AF65-F5344CB8AC3E}">
        <p14:creationId xmlns:p14="http://schemas.microsoft.com/office/powerpoint/2010/main" val="4075628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FD00B6-5993-CD43-B851-2681CAE3A02E}" type="datetimeFigureOut">
              <a:rPr lang="en-US" smtClean="0"/>
              <a:t>7/12/2024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94AD3-817E-704D-BFF2-2075865CDA1E}" type="slidenum">
              <a:rPr lang="en-US" smtClean="0"/>
              <a:t>‹#›</a:t>
            </a:fld>
            <a:endParaRPr lang="en-US"/>
          </a:p>
        </p:txBody>
      </p:sp>
    </p:spTree>
    <p:extLst>
      <p:ext uri="{BB962C8B-B14F-4D97-AF65-F5344CB8AC3E}">
        <p14:creationId xmlns:p14="http://schemas.microsoft.com/office/powerpoint/2010/main" val="42452323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AFD00B6-5993-CD43-B851-2681CAE3A02E}" type="datetimeFigureOut">
              <a:rPr lang="en-US" smtClean="0"/>
              <a:t>7/12/2024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394AD3-817E-704D-BFF2-2075865CDA1E}" type="slidenum">
              <a:rPr lang="en-US" smtClean="0"/>
              <a:t>‹#›</a:t>
            </a:fld>
            <a:endParaRPr lang="en-US"/>
          </a:p>
        </p:txBody>
      </p:sp>
    </p:spTree>
    <p:extLst>
      <p:ext uri="{BB962C8B-B14F-4D97-AF65-F5344CB8AC3E}">
        <p14:creationId xmlns:p14="http://schemas.microsoft.com/office/powerpoint/2010/main" val="33760074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AFD00B6-5993-CD43-B851-2681CAE3A02E}" type="datetimeFigureOut">
              <a:rPr lang="en-US" smtClean="0"/>
              <a:t>7/12/2024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394AD3-817E-704D-BFF2-2075865CDA1E}" type="slidenum">
              <a:rPr lang="en-US" smtClean="0"/>
              <a:t>‹#›</a:t>
            </a:fld>
            <a:endParaRPr lang="en-US"/>
          </a:p>
        </p:txBody>
      </p:sp>
    </p:spTree>
    <p:extLst>
      <p:ext uri="{BB962C8B-B14F-4D97-AF65-F5344CB8AC3E}">
        <p14:creationId xmlns:p14="http://schemas.microsoft.com/office/powerpoint/2010/main" val="7595605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AFD00B6-5993-CD43-B851-2681CAE3A02E}" type="datetimeFigureOut">
              <a:rPr lang="en-US" smtClean="0"/>
              <a:t>7/12/2024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394AD3-817E-704D-BFF2-2075865CDA1E}" type="slidenum">
              <a:rPr lang="en-US" smtClean="0"/>
              <a:t>‹#›</a:t>
            </a:fld>
            <a:endParaRPr lang="en-US"/>
          </a:p>
        </p:txBody>
      </p:sp>
    </p:spTree>
    <p:extLst>
      <p:ext uri="{BB962C8B-B14F-4D97-AF65-F5344CB8AC3E}">
        <p14:creationId xmlns:p14="http://schemas.microsoft.com/office/powerpoint/2010/main" val="39501271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FD00B6-5993-CD43-B851-2681CAE3A02E}" type="datetimeFigureOut">
              <a:rPr lang="en-US" smtClean="0"/>
              <a:t>7/12/2024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394AD3-817E-704D-BFF2-2075865CDA1E}" type="slidenum">
              <a:rPr lang="en-US" smtClean="0"/>
              <a:t>‹#›</a:t>
            </a:fld>
            <a:endParaRPr lang="en-US"/>
          </a:p>
        </p:txBody>
      </p:sp>
    </p:spTree>
    <p:extLst>
      <p:ext uri="{BB962C8B-B14F-4D97-AF65-F5344CB8AC3E}">
        <p14:creationId xmlns:p14="http://schemas.microsoft.com/office/powerpoint/2010/main" val="73658863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AFD00B6-5993-CD43-B851-2681CAE3A02E}" type="datetimeFigureOut">
              <a:rPr lang="en-US" smtClean="0"/>
              <a:t>7/12/2024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394AD3-817E-704D-BFF2-2075865CDA1E}" type="slidenum">
              <a:rPr lang="en-US" smtClean="0"/>
              <a:t>‹#›</a:t>
            </a:fld>
            <a:endParaRPr lang="en-US"/>
          </a:p>
        </p:txBody>
      </p:sp>
    </p:spTree>
    <p:extLst>
      <p:ext uri="{BB962C8B-B14F-4D97-AF65-F5344CB8AC3E}">
        <p14:creationId xmlns:p14="http://schemas.microsoft.com/office/powerpoint/2010/main" val="2680712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4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AFD00B6-5993-CD43-B851-2681CAE3A02E}" type="datetimeFigureOut">
              <a:rPr lang="en-US" smtClean="0"/>
              <a:t>7/12/2024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394AD3-817E-704D-BFF2-2075865CDA1E}" type="slidenum">
              <a:rPr lang="en-US" smtClean="0"/>
              <a:t>‹#›</a:t>
            </a:fld>
            <a:endParaRPr lang="en-US"/>
          </a:p>
        </p:txBody>
      </p:sp>
    </p:spTree>
    <p:extLst>
      <p:ext uri="{BB962C8B-B14F-4D97-AF65-F5344CB8AC3E}">
        <p14:creationId xmlns:p14="http://schemas.microsoft.com/office/powerpoint/2010/main" val="16259007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FD00B6-5993-CD43-B851-2681CAE3A02E}" type="datetimeFigureOut">
              <a:rPr lang="en-US" smtClean="0"/>
              <a:t>7/12/2024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94AD3-817E-704D-BFF2-2075865CDA1E}" type="slidenum">
              <a:rPr lang="en-US" smtClean="0"/>
              <a:t>‹#›</a:t>
            </a:fld>
            <a:endParaRPr lang="en-US"/>
          </a:p>
        </p:txBody>
      </p:sp>
    </p:spTree>
    <p:extLst>
      <p:ext uri="{BB962C8B-B14F-4D97-AF65-F5344CB8AC3E}">
        <p14:creationId xmlns:p14="http://schemas.microsoft.com/office/powerpoint/2010/main" val="31841770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FD00B6-5993-CD43-B851-2681CAE3A02E}" type="datetimeFigureOut">
              <a:rPr lang="en-US" smtClean="0"/>
              <a:t>7/12/2024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94AD3-817E-704D-BFF2-2075865CDA1E}" type="slidenum">
              <a:rPr lang="en-US" smtClean="0"/>
              <a:t>‹#›</a:t>
            </a:fld>
            <a:endParaRPr lang="en-US"/>
          </a:p>
        </p:txBody>
      </p:sp>
    </p:spTree>
    <p:extLst>
      <p:ext uri="{BB962C8B-B14F-4D97-AF65-F5344CB8AC3E}">
        <p14:creationId xmlns:p14="http://schemas.microsoft.com/office/powerpoint/2010/main" val="15742718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59E3E2AC-ACB3-5544-BE29-32D30D23532C}" type="slidenum">
              <a:rPr lang="en-US" smtClean="0"/>
              <a:pPr/>
              <a:t>‹#›</a:t>
            </a:fld>
            <a:r>
              <a:rPr lang="en-US" dirty="0"/>
              <a:t> </a:t>
            </a:r>
          </a:p>
        </p:txBody>
      </p:sp>
    </p:spTree>
    <p:extLst>
      <p:ext uri="{BB962C8B-B14F-4D97-AF65-F5344CB8AC3E}">
        <p14:creationId xmlns:p14="http://schemas.microsoft.com/office/powerpoint/2010/main" val="283772556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Opening Slide">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306161" y="2725570"/>
            <a:ext cx="3568700" cy="1397000"/>
          </a:xfrm>
          <a:prstGeom prst="rect">
            <a:avLst/>
          </a:prstGeom>
          <a:noFill/>
          <a:ln>
            <a:noFill/>
          </a:ln>
        </p:spPr>
      </p:pic>
    </p:spTree>
    <p:extLst>
      <p:ext uri="{BB962C8B-B14F-4D97-AF65-F5344CB8AC3E}">
        <p14:creationId xmlns:p14="http://schemas.microsoft.com/office/powerpoint/2010/main" val="25877743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_Option 1: Title Slide">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biLevel thresh="75000"/>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a:ext>
            </a:extLst>
          </a:blip>
          <a:stretch>
            <a:fillRect/>
          </a:stretch>
        </p:blipFill>
        <p:spPr>
          <a:xfrm>
            <a:off x="4306161" y="2725570"/>
            <a:ext cx="3568700" cy="1397000"/>
          </a:xfrm>
          <a:prstGeom prst="rect">
            <a:avLst/>
          </a:prstGeom>
          <a:noFill/>
          <a:ln>
            <a:noFill/>
          </a:ln>
        </p:spPr>
      </p:pic>
    </p:spTree>
    <p:extLst>
      <p:ext uri="{BB962C8B-B14F-4D97-AF65-F5344CB8AC3E}">
        <p14:creationId xmlns:p14="http://schemas.microsoft.com/office/powerpoint/2010/main" val="176183980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Option 2: Title Slide">
    <p:bg>
      <p:bgPr>
        <a:solidFill>
          <a:schemeClr val="tx1"/>
        </a:solidFill>
        <a:effectLst/>
      </p:bgPr>
    </p:bg>
    <p:spTree>
      <p:nvGrpSpPr>
        <p:cNvPr id="1" name=""/>
        <p:cNvGrpSpPr/>
        <p:nvPr/>
      </p:nvGrpSpPr>
      <p:grpSpPr>
        <a:xfrm>
          <a:off x="0" y="0"/>
          <a:ext cx="0" cy="0"/>
          <a:chOff x="0" y="0"/>
          <a:chExt cx="0" cy="0"/>
        </a:xfrm>
      </p:grpSpPr>
      <p:sp>
        <p:nvSpPr>
          <p:cNvPr id="5" name="Rectangle 8">
            <a:extLst>
              <a:ext uri="{FF2B5EF4-FFF2-40B4-BE49-F238E27FC236}">
                <a16:creationId xmlns:a16="http://schemas.microsoft.com/office/drawing/2014/main" id="{0659B8DE-2B0A-1A47-A503-92BDAC02CD0F}"/>
              </a:ext>
            </a:extLst>
          </p:cNvPr>
          <p:cNvSpPr>
            <a:spLocks noGrp="1" noChangeArrowheads="1"/>
          </p:cNvSpPr>
          <p:nvPr>
            <p:ph type="ctrTitle" hasCustomPrompt="1"/>
          </p:nvPr>
        </p:nvSpPr>
        <p:spPr>
          <a:xfrm>
            <a:off x="616689" y="1148316"/>
            <a:ext cx="10941150" cy="2251691"/>
          </a:xfrm>
          <a:prstGeom prst="rect">
            <a:avLst/>
          </a:prstGeom>
        </p:spPr>
        <p:txBody>
          <a:bodyPr vert="horz" wrap="square" lIns="91440" tIns="45720" rIns="91440" bIns="45720" anchor="b" anchorCtr="0">
            <a:noAutofit/>
          </a:bodyPr>
          <a:lstStyle>
            <a:lvl1pPr algn="ctr">
              <a:lnSpc>
                <a:spcPct val="100000"/>
              </a:lnSpc>
              <a:spcBef>
                <a:spcPts val="0"/>
              </a:spcBef>
              <a:defRPr sz="4400" b="0" cap="none" baseline="0">
                <a:solidFill>
                  <a:schemeClr val="bg1"/>
                </a:solidFill>
                <a:latin typeface="+mj-lt"/>
              </a:defRPr>
            </a:lvl1pPr>
          </a:lstStyle>
          <a:p>
            <a:r>
              <a:rPr lang="en-US" dirty="0"/>
              <a:t>Main Title Slide</a:t>
            </a:r>
          </a:p>
        </p:txBody>
      </p:sp>
      <p:sp>
        <p:nvSpPr>
          <p:cNvPr id="6" name="Rectangle 9">
            <a:extLst>
              <a:ext uri="{FF2B5EF4-FFF2-40B4-BE49-F238E27FC236}">
                <a16:creationId xmlns:a16="http://schemas.microsoft.com/office/drawing/2014/main" id="{83ABDA1C-6E1F-424D-BC0D-8AF9252024CC}"/>
              </a:ext>
            </a:extLst>
          </p:cNvPr>
          <p:cNvSpPr>
            <a:spLocks noGrp="1" noChangeArrowheads="1"/>
          </p:cNvSpPr>
          <p:nvPr>
            <p:ph type="subTitle" idx="1" hasCustomPrompt="1"/>
          </p:nvPr>
        </p:nvSpPr>
        <p:spPr>
          <a:xfrm>
            <a:off x="616689" y="3572344"/>
            <a:ext cx="10941150" cy="829535"/>
          </a:xfrm>
          <a:prstGeom prst="rect">
            <a:avLst/>
          </a:prstGeom>
        </p:spPr>
        <p:txBody>
          <a:bodyPr vert="horz" wrap="square" lIns="91440" tIns="45720" rIns="91440" bIns="45720" anchor="t" anchorCtr="0">
            <a:noAutofit/>
          </a:bodyPr>
          <a:lstStyle>
            <a:lvl1pPr marL="0" indent="0" algn="ctr">
              <a:lnSpc>
                <a:spcPct val="100000"/>
              </a:lnSpc>
              <a:spcBef>
                <a:spcPts val="0"/>
              </a:spcBef>
              <a:buFont typeface="Wingdings" pitchFamily="2" charset="2"/>
              <a:buNone/>
              <a:defRPr sz="1600" cap="none" spc="100" baseline="0">
                <a:solidFill>
                  <a:schemeClr val="accent5"/>
                </a:solidFill>
                <a:latin typeface="+mn-lt"/>
                <a:cs typeface="Arial" pitchFamily="34" charset="0"/>
              </a:defRPr>
            </a:lvl1pPr>
          </a:lstStyle>
          <a:p>
            <a:r>
              <a:rPr lang="en-US" dirty="0"/>
              <a:t>SUBTITLE </a:t>
            </a:r>
            <a:r>
              <a:rPr lang="mr-IN" dirty="0"/>
              <a:t>–</a:t>
            </a:r>
            <a:r>
              <a:rPr lang="en-US" dirty="0"/>
              <a:t> ALL CAPS, 1PT TRACKING</a:t>
            </a:r>
          </a:p>
        </p:txBody>
      </p:sp>
      <p:pic>
        <p:nvPicPr>
          <p:cNvPr id="7" name="Picture 6">
            <a:extLst>
              <a:ext uri="{FF2B5EF4-FFF2-40B4-BE49-F238E27FC236}">
                <a16:creationId xmlns:a16="http://schemas.microsoft.com/office/drawing/2014/main" id="{46D48344-FBB8-4945-84AF-84EF45F6930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33176" y="6560639"/>
            <a:ext cx="1028700" cy="177800"/>
          </a:xfrm>
          <a:prstGeom prst="rect">
            <a:avLst/>
          </a:prstGeom>
        </p:spPr>
      </p:pic>
      <p:sp>
        <p:nvSpPr>
          <p:cNvPr id="8" name="Rectangle 7">
            <a:extLst>
              <a:ext uri="{FF2B5EF4-FFF2-40B4-BE49-F238E27FC236}">
                <a16:creationId xmlns:a16="http://schemas.microsoft.com/office/drawing/2014/main" id="{9D19CDAB-E731-814E-B720-D4967317C8F8}"/>
              </a:ext>
            </a:extLst>
          </p:cNvPr>
          <p:cNvSpPr/>
          <p:nvPr userDrawn="1"/>
        </p:nvSpPr>
        <p:spPr>
          <a:xfrm>
            <a:off x="0" y="0"/>
            <a:ext cx="12192000" cy="45719"/>
          </a:xfrm>
          <a:prstGeom prst="rect">
            <a:avLst/>
          </a:prstGeom>
          <a:solidFill>
            <a:schemeClr val="accent5"/>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9132330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2_Option 2: Title Slide">
    <p:bg>
      <p:bgPr>
        <a:solidFill>
          <a:schemeClr val="tx1"/>
        </a:solidFill>
        <a:effectLst/>
      </p:bgPr>
    </p:bg>
    <p:spTree>
      <p:nvGrpSpPr>
        <p:cNvPr id="1" name=""/>
        <p:cNvGrpSpPr/>
        <p:nvPr/>
      </p:nvGrpSpPr>
      <p:grpSpPr>
        <a:xfrm>
          <a:off x="0" y="0"/>
          <a:ext cx="0" cy="0"/>
          <a:chOff x="0" y="0"/>
          <a:chExt cx="0" cy="0"/>
        </a:xfrm>
      </p:grpSpPr>
      <p:sp>
        <p:nvSpPr>
          <p:cNvPr id="5" name="Rectangle 8">
            <a:extLst>
              <a:ext uri="{FF2B5EF4-FFF2-40B4-BE49-F238E27FC236}">
                <a16:creationId xmlns:a16="http://schemas.microsoft.com/office/drawing/2014/main" id="{0659B8DE-2B0A-1A47-A503-92BDAC02CD0F}"/>
              </a:ext>
            </a:extLst>
          </p:cNvPr>
          <p:cNvSpPr>
            <a:spLocks noGrp="1" noChangeArrowheads="1"/>
          </p:cNvSpPr>
          <p:nvPr>
            <p:ph type="ctrTitle" hasCustomPrompt="1"/>
          </p:nvPr>
        </p:nvSpPr>
        <p:spPr>
          <a:xfrm>
            <a:off x="403390" y="3882979"/>
            <a:ext cx="10941150" cy="2251691"/>
          </a:xfrm>
          <a:prstGeom prst="rect">
            <a:avLst/>
          </a:prstGeom>
        </p:spPr>
        <p:txBody>
          <a:bodyPr vert="horz" wrap="square" lIns="91440" tIns="45720" rIns="91440" bIns="45720" anchor="b" anchorCtr="0">
            <a:noAutofit/>
          </a:bodyPr>
          <a:lstStyle>
            <a:lvl1pPr algn="l">
              <a:lnSpc>
                <a:spcPct val="100000"/>
              </a:lnSpc>
              <a:spcBef>
                <a:spcPts val="0"/>
              </a:spcBef>
              <a:defRPr sz="4400" b="0" cap="none" baseline="0">
                <a:solidFill>
                  <a:schemeClr val="bg1"/>
                </a:solidFill>
                <a:latin typeface="+mj-lt"/>
              </a:defRPr>
            </a:lvl1pPr>
          </a:lstStyle>
          <a:p>
            <a:r>
              <a:rPr lang="en-US" dirty="0"/>
              <a:t>Main Title Slide</a:t>
            </a:r>
          </a:p>
        </p:txBody>
      </p:sp>
      <p:pic>
        <p:nvPicPr>
          <p:cNvPr id="7" name="Picture 6">
            <a:extLst>
              <a:ext uri="{FF2B5EF4-FFF2-40B4-BE49-F238E27FC236}">
                <a16:creationId xmlns:a16="http://schemas.microsoft.com/office/drawing/2014/main" id="{46D48344-FBB8-4945-84AF-84EF45F6930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33176" y="6560639"/>
            <a:ext cx="1028700" cy="177800"/>
          </a:xfrm>
          <a:prstGeom prst="rect">
            <a:avLst/>
          </a:prstGeom>
        </p:spPr>
      </p:pic>
      <p:sp>
        <p:nvSpPr>
          <p:cNvPr id="18" name="Slide Number Placeholder 1">
            <a:extLst>
              <a:ext uri="{FF2B5EF4-FFF2-40B4-BE49-F238E27FC236}">
                <a16:creationId xmlns:a16="http://schemas.microsoft.com/office/drawing/2014/main" id="{25548F48-DF24-744E-B0E4-24A15F8F8CB2}"/>
              </a:ext>
            </a:extLst>
          </p:cNvPr>
          <p:cNvSpPr>
            <a:spLocks noGrp="1"/>
          </p:cNvSpPr>
          <p:nvPr>
            <p:ph type="sldNum" sz="quarter" idx="4"/>
          </p:nvPr>
        </p:nvSpPr>
        <p:spPr>
          <a:xfrm>
            <a:off x="76200" y="6449024"/>
            <a:ext cx="404875" cy="365125"/>
          </a:xfrm>
          <a:prstGeom prst="rect">
            <a:avLst/>
          </a:prstGeom>
        </p:spPr>
        <p:txBody>
          <a:bodyPr vert="horz" lIns="91440" tIns="45720" rIns="91440" bIns="45720" rtlCol="0" anchor="ctr"/>
          <a:lstStyle>
            <a:lvl1pPr algn="ctr">
              <a:defRPr sz="900">
                <a:solidFill>
                  <a:schemeClr val="accent5"/>
                </a:solidFill>
              </a:defRPr>
            </a:lvl1pPr>
          </a:lstStyle>
          <a:p>
            <a:fld id="{59E3E2AC-ACB3-5544-BE29-32D30D23532C}" type="slidenum">
              <a:rPr lang="en-US" smtClean="0"/>
              <a:pPr/>
              <a:t>‹#›</a:t>
            </a:fld>
            <a:r>
              <a:rPr lang="en-US" dirty="0"/>
              <a:t> </a:t>
            </a:r>
          </a:p>
        </p:txBody>
      </p:sp>
      <p:cxnSp>
        <p:nvCxnSpPr>
          <p:cNvPr id="19" name="Straight Connector 18">
            <a:extLst>
              <a:ext uri="{FF2B5EF4-FFF2-40B4-BE49-F238E27FC236}">
                <a16:creationId xmlns:a16="http://schemas.microsoft.com/office/drawing/2014/main" id="{E9AEA8C0-7C2D-DC4A-87DE-B073D825A8EF}"/>
              </a:ext>
            </a:extLst>
          </p:cNvPr>
          <p:cNvCxnSpPr/>
          <p:nvPr userDrawn="1"/>
        </p:nvCxnSpPr>
        <p:spPr>
          <a:xfrm flipV="1">
            <a:off x="482591" y="6524952"/>
            <a:ext cx="0" cy="333049"/>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D44488F1-A14E-1746-B956-6D6BAF593E75}"/>
              </a:ext>
            </a:extLst>
          </p:cNvPr>
          <p:cNvSpPr/>
          <p:nvPr userDrawn="1"/>
        </p:nvSpPr>
        <p:spPr>
          <a:xfrm>
            <a:off x="685800" y="6533902"/>
            <a:ext cx="3429000" cy="200055"/>
          </a:xfrm>
          <a:prstGeom prst="rect">
            <a:avLst/>
          </a:prstGeom>
        </p:spPr>
        <p:txBody>
          <a:bodyPr wrap="none" anchor="ctr" anchorCtr="0">
            <a:noAutofit/>
          </a:bodyPr>
          <a:lstStyle/>
          <a:p>
            <a:pPr eaLnBrk="0" hangingPunct="0"/>
            <a:r>
              <a:rPr lang="en-US" sz="700" kern="1200" dirty="0">
                <a:solidFill>
                  <a:schemeClr val="tx1">
                    <a:lumMod val="10000"/>
                    <a:lumOff val="90000"/>
                  </a:schemeClr>
                </a:solidFill>
                <a:latin typeface="Arial" charset="0"/>
                <a:ea typeface="+mn-ea"/>
                <a:cs typeface="Arial" charset="0"/>
              </a:rPr>
              <a:t>Copyright © 2020 Gallup, Inc. All rights reserved.</a:t>
            </a:r>
          </a:p>
        </p:txBody>
      </p:sp>
    </p:spTree>
    <p:extLst>
      <p:ext uri="{BB962C8B-B14F-4D97-AF65-F5344CB8AC3E}">
        <p14:creationId xmlns:p14="http://schemas.microsoft.com/office/powerpoint/2010/main" val="106700649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1_Option 2: Title Slide">
    <p:bg>
      <p:bgPr>
        <a:solidFill>
          <a:schemeClr val="bg1"/>
        </a:solidFill>
        <a:effectLst/>
      </p:bgPr>
    </p:bg>
    <p:spTree>
      <p:nvGrpSpPr>
        <p:cNvPr id="1" name=""/>
        <p:cNvGrpSpPr/>
        <p:nvPr/>
      </p:nvGrpSpPr>
      <p:grpSpPr>
        <a:xfrm>
          <a:off x="0" y="0"/>
          <a:ext cx="0" cy="0"/>
          <a:chOff x="0" y="0"/>
          <a:chExt cx="0" cy="0"/>
        </a:xfrm>
      </p:grpSpPr>
      <p:sp>
        <p:nvSpPr>
          <p:cNvPr id="3080" name="Rectangle 8"/>
          <p:cNvSpPr>
            <a:spLocks noGrp="1" noChangeArrowheads="1"/>
          </p:cNvSpPr>
          <p:nvPr userDrawn="1">
            <p:ph type="ctrTitle" hasCustomPrompt="1"/>
          </p:nvPr>
        </p:nvSpPr>
        <p:spPr>
          <a:xfrm>
            <a:off x="616689" y="1148316"/>
            <a:ext cx="10941150" cy="2251691"/>
          </a:xfrm>
          <a:prstGeom prst="rect">
            <a:avLst/>
          </a:prstGeom>
        </p:spPr>
        <p:txBody>
          <a:bodyPr vert="horz" wrap="square" lIns="91440" tIns="45720" rIns="91440" bIns="45720" anchor="b" anchorCtr="0">
            <a:noAutofit/>
          </a:bodyPr>
          <a:lstStyle>
            <a:lvl1pPr algn="ctr">
              <a:lnSpc>
                <a:spcPct val="100000"/>
              </a:lnSpc>
              <a:spcBef>
                <a:spcPts val="0"/>
              </a:spcBef>
              <a:defRPr sz="4400" b="0" cap="none" baseline="0">
                <a:solidFill>
                  <a:schemeClr val="tx1"/>
                </a:solidFill>
                <a:latin typeface="+mj-lt"/>
              </a:defRPr>
            </a:lvl1pPr>
          </a:lstStyle>
          <a:p>
            <a:r>
              <a:rPr lang="en-US" dirty="0"/>
              <a:t>Main Title Slide</a:t>
            </a:r>
          </a:p>
        </p:txBody>
      </p:sp>
      <p:sp>
        <p:nvSpPr>
          <p:cNvPr id="3081" name="Rectangle 9"/>
          <p:cNvSpPr>
            <a:spLocks noGrp="1" noChangeArrowheads="1"/>
          </p:cNvSpPr>
          <p:nvPr userDrawn="1">
            <p:ph type="subTitle" idx="1" hasCustomPrompt="1"/>
          </p:nvPr>
        </p:nvSpPr>
        <p:spPr>
          <a:xfrm>
            <a:off x="616689" y="3572344"/>
            <a:ext cx="10941150" cy="829535"/>
          </a:xfrm>
          <a:prstGeom prst="rect">
            <a:avLst/>
          </a:prstGeom>
        </p:spPr>
        <p:txBody>
          <a:bodyPr vert="horz" wrap="square" lIns="91440" tIns="45720" rIns="91440" bIns="45720" anchor="t" anchorCtr="0">
            <a:noAutofit/>
          </a:bodyPr>
          <a:lstStyle>
            <a:lvl1pPr marL="0" indent="0" algn="ctr">
              <a:lnSpc>
                <a:spcPct val="100000"/>
              </a:lnSpc>
              <a:spcBef>
                <a:spcPts val="0"/>
              </a:spcBef>
              <a:buFont typeface="Wingdings" pitchFamily="2" charset="2"/>
              <a:buNone/>
              <a:defRPr sz="1600" cap="none" spc="100" baseline="0">
                <a:solidFill>
                  <a:schemeClr val="tx2"/>
                </a:solidFill>
                <a:latin typeface="+mn-lt"/>
                <a:cs typeface="Arial" pitchFamily="34" charset="0"/>
              </a:defRPr>
            </a:lvl1pPr>
          </a:lstStyle>
          <a:p>
            <a:r>
              <a:rPr lang="en-US" dirty="0"/>
              <a:t>SUBTITLE </a:t>
            </a:r>
            <a:r>
              <a:rPr lang="mr-IN" dirty="0"/>
              <a:t>–</a:t>
            </a:r>
            <a:r>
              <a:rPr lang="en-US" dirty="0"/>
              <a:t> ALL CAPS, 1PT TRACKING</a:t>
            </a: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33176" y="6543675"/>
            <a:ext cx="1028700" cy="171450"/>
          </a:xfrm>
          <a:prstGeom prst="rect">
            <a:avLst/>
          </a:prstGeom>
        </p:spPr>
      </p:pic>
      <p:sp>
        <p:nvSpPr>
          <p:cNvPr id="6" name="Rectangle 5"/>
          <p:cNvSpPr/>
          <p:nvPr userDrawn="1"/>
        </p:nvSpPr>
        <p:spPr>
          <a:xfrm>
            <a:off x="0" y="0"/>
            <a:ext cx="12192000" cy="45719"/>
          </a:xfrm>
          <a:prstGeom prst="rect">
            <a:avLst/>
          </a:prstGeom>
          <a:solidFill>
            <a:schemeClr val="accent5"/>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7859892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74320" y="270345"/>
            <a:ext cx="11687556" cy="509451"/>
          </a:xfrm>
        </p:spPr>
        <p:txBody>
          <a:bodyPr/>
          <a:lstStyle/>
          <a:p>
            <a:r>
              <a:rPr lang="en-US" dirty="0"/>
              <a:t>Click to edit Master title style</a:t>
            </a:r>
          </a:p>
        </p:txBody>
      </p:sp>
      <p:sp>
        <p:nvSpPr>
          <p:cNvPr id="4" name="Slide Number Placeholder 3"/>
          <p:cNvSpPr>
            <a:spLocks noGrp="1"/>
          </p:cNvSpPr>
          <p:nvPr>
            <p:ph type="sldNum" sz="quarter" idx="11"/>
          </p:nvPr>
        </p:nvSpPr>
        <p:spPr/>
        <p:txBody>
          <a:bodyPr/>
          <a:lstStyle/>
          <a:p>
            <a:fld id="{59E3E2AC-ACB3-5544-BE29-32D30D23532C}" type="slidenum">
              <a:rPr lang="en-US" smtClean="0"/>
              <a:pPr/>
              <a:t>‹#›</a:t>
            </a:fld>
            <a:r>
              <a:rPr lang="en-US" dirty="0"/>
              <a:t> </a:t>
            </a:r>
          </a:p>
        </p:txBody>
      </p:sp>
      <p:sp>
        <p:nvSpPr>
          <p:cNvPr id="5" name="Picture Placeholder 10">
            <a:extLst>
              <a:ext uri="{FF2B5EF4-FFF2-40B4-BE49-F238E27FC236}">
                <a16:creationId xmlns:a16="http://schemas.microsoft.com/office/drawing/2014/main" id="{9659DD66-8E4D-7347-8D26-91ECB42EF311}"/>
              </a:ext>
            </a:extLst>
          </p:cNvPr>
          <p:cNvSpPr>
            <a:spLocks noGrp="1"/>
          </p:cNvSpPr>
          <p:nvPr>
            <p:ph type="pic" sz="quarter" idx="12"/>
          </p:nvPr>
        </p:nvSpPr>
        <p:spPr>
          <a:xfrm>
            <a:off x="5791200" y="0"/>
            <a:ext cx="6400800" cy="6400799"/>
          </a:xfrm>
          <a:prstGeom prst="parallelogram">
            <a:avLst>
              <a:gd name="adj" fmla="val 16280"/>
            </a:avLst>
          </a:prstGeom>
        </p:spPr>
        <p:txBody>
          <a:bodyPr/>
          <a:lstStyle>
            <a:lvl1pPr marL="0" indent="0">
              <a:buNone/>
              <a:defRPr/>
            </a:lvl1pPr>
          </a:lstStyle>
          <a:p>
            <a:endParaRPr lang="en-US" dirty="0"/>
          </a:p>
        </p:txBody>
      </p:sp>
      <p:sp>
        <p:nvSpPr>
          <p:cNvPr id="6" name="Text Placeholder 16">
            <a:extLst>
              <a:ext uri="{FF2B5EF4-FFF2-40B4-BE49-F238E27FC236}">
                <a16:creationId xmlns:a16="http://schemas.microsoft.com/office/drawing/2014/main" id="{F96BF483-1E51-9A48-82CF-E1BE11EE1F63}"/>
              </a:ext>
            </a:extLst>
          </p:cNvPr>
          <p:cNvSpPr>
            <a:spLocks noGrp="1"/>
          </p:cNvSpPr>
          <p:nvPr>
            <p:ph type="body" sz="quarter" idx="13" hasCustomPrompt="1"/>
          </p:nvPr>
        </p:nvSpPr>
        <p:spPr>
          <a:xfrm>
            <a:off x="369951" y="1236836"/>
            <a:ext cx="6217920" cy="1585049"/>
          </a:xfrm>
          <a:prstGeom prst="rect">
            <a:avLst/>
          </a:prstGeom>
          <a:noFill/>
          <a:ln w="28575">
            <a:noFill/>
          </a:ln>
        </p:spPr>
        <p:txBody>
          <a:bodyPr wrap="square" lIns="457200" tIns="228600" rIns="685800" bIns="228600">
            <a:spAutoFit/>
          </a:bodyPr>
          <a:lstStyle>
            <a:lvl1pPr marL="0" indent="0">
              <a:spcAft>
                <a:spcPts val="1200"/>
              </a:spcAft>
              <a:buNone/>
              <a:defRPr b="1" spc="3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754191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6"/>
          <p:cNvSpPr>
            <a:spLocks noGrp="1"/>
          </p:cNvSpPr>
          <p:nvPr>
            <p:ph type="pic" idx="2"/>
          </p:nvPr>
        </p:nvSpPr>
        <p:spPr>
          <a:xfrm>
            <a:off x="5183188" y="987425"/>
            <a:ext cx="6172200" cy="4873625"/>
          </a:xfrm>
          <a:prstGeom prst="rect">
            <a:avLst/>
          </a:prstGeom>
          <a:noFill/>
          <a:ln>
            <a:noFill/>
          </a:ln>
        </p:spPr>
      </p:sp>
      <p:sp>
        <p:nvSpPr>
          <p:cNvPr id="68" name="Google Shape;68;p4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3_Custom Layout">
    <p:bg>
      <p:bgPr>
        <a:solidFill>
          <a:schemeClr val="tx1">
            <a:lumMod val="90000"/>
            <a:lumOff val="10000"/>
          </a:schemeClr>
        </a:solidFill>
        <a:effectLst/>
      </p:bgPr>
    </p:bg>
    <p:spTree>
      <p:nvGrpSpPr>
        <p:cNvPr id="1" name=""/>
        <p:cNvGrpSpPr/>
        <p:nvPr/>
      </p:nvGrpSpPr>
      <p:grpSpPr>
        <a:xfrm>
          <a:off x="0" y="0"/>
          <a:ext cx="0" cy="0"/>
          <a:chOff x="0" y="0"/>
          <a:chExt cx="0" cy="0"/>
        </a:xfrm>
      </p:grpSpPr>
      <p:sp useBgFill="1">
        <p:nvSpPr>
          <p:cNvPr id="2" name="Title 1"/>
          <p:cNvSpPr>
            <a:spLocks noGrp="1"/>
          </p:cNvSpPr>
          <p:nvPr>
            <p:ph type="title" hasCustomPrompt="1"/>
          </p:nvPr>
        </p:nvSpPr>
        <p:spPr>
          <a:xfrm>
            <a:off x="713678" y="1819110"/>
            <a:ext cx="5776332" cy="509451"/>
          </a:xfrm>
        </p:spPr>
        <p:txBody>
          <a:bodyPr/>
          <a:lstStyle>
            <a:lvl1pPr>
              <a:defRPr sz="3200">
                <a:solidFill>
                  <a:schemeClr val="accent5"/>
                </a:solidFill>
              </a:defRPr>
            </a:lvl1pPr>
          </a:lstStyle>
          <a:p>
            <a:r>
              <a:rPr lang="en-US" dirty="0"/>
              <a:t>One-line Title</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59E3E2AC-ACB3-5544-BE29-32D30D23532C}" type="slidenum">
              <a:rPr lang="en-US" smtClean="0"/>
              <a:pPr/>
              <a:t>‹#›</a:t>
            </a:fld>
            <a:r>
              <a:rPr lang="en-US" dirty="0"/>
              <a:t> </a:t>
            </a:r>
          </a:p>
        </p:txBody>
      </p:sp>
      <p:sp>
        <p:nvSpPr>
          <p:cNvPr id="6" name="Content Placeholder 5">
            <a:extLst>
              <a:ext uri="{FF2B5EF4-FFF2-40B4-BE49-F238E27FC236}">
                <a16:creationId xmlns:a16="http://schemas.microsoft.com/office/drawing/2014/main" id="{CF9D20F7-687F-9D42-B686-A3DB1DFA09CC}"/>
              </a:ext>
            </a:extLst>
          </p:cNvPr>
          <p:cNvSpPr>
            <a:spLocks noGrp="1"/>
          </p:cNvSpPr>
          <p:nvPr>
            <p:ph sz="quarter" idx="12"/>
          </p:nvPr>
        </p:nvSpPr>
        <p:spPr>
          <a:xfrm>
            <a:off x="713677" y="2776654"/>
            <a:ext cx="5077523" cy="3049153"/>
          </a:xfrm>
          <a:prstGeom prst="rect">
            <a:avLst/>
          </a:prstGeom>
        </p:spPr>
        <p:txBody>
          <a:bodyPr/>
          <a:lstStyle>
            <a:lvl1pPr marL="0" indent="0">
              <a:spcBef>
                <a:spcPts val="800"/>
              </a:spcBef>
              <a:buClr>
                <a:schemeClr val="tx1"/>
              </a:buClr>
              <a:buNone/>
              <a:defRPr sz="2400">
                <a:solidFill>
                  <a:schemeClr val="bg1"/>
                </a:solidFill>
              </a:defRPr>
            </a:lvl1pPr>
            <a:lvl2pPr marL="457200" indent="0">
              <a:spcBef>
                <a:spcPts val="800"/>
              </a:spcBef>
              <a:buNone/>
              <a:defRPr sz="2000">
                <a:solidFill>
                  <a:schemeClr val="bg1"/>
                </a:solidFill>
              </a:defRPr>
            </a:lvl2pPr>
            <a:lvl3pPr marL="914400" indent="0">
              <a:spcBef>
                <a:spcPts val="800"/>
              </a:spcBef>
              <a:buNone/>
              <a:defRPr sz="1800">
                <a:solidFill>
                  <a:schemeClr val="bg1"/>
                </a:solidFill>
              </a:defRPr>
            </a:lvl3pPr>
            <a:lvl4pPr marL="1371600" indent="0">
              <a:spcBef>
                <a:spcPts val="800"/>
              </a:spcBef>
              <a:buNone/>
              <a:defRPr sz="1600">
                <a:solidFill>
                  <a:schemeClr val="bg1"/>
                </a:solidFill>
              </a:defRPr>
            </a:lvl4pPr>
            <a:lvl5pPr marL="1828800" indent="0">
              <a:spcBef>
                <a:spcPts val="800"/>
              </a:spcBef>
              <a:buNone/>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10">
            <a:extLst>
              <a:ext uri="{FF2B5EF4-FFF2-40B4-BE49-F238E27FC236}">
                <a16:creationId xmlns:a16="http://schemas.microsoft.com/office/drawing/2014/main" id="{D4333191-3C66-D542-AFEF-EADF53E85E1B}"/>
              </a:ext>
            </a:extLst>
          </p:cNvPr>
          <p:cNvSpPr>
            <a:spLocks noGrp="1"/>
          </p:cNvSpPr>
          <p:nvPr>
            <p:ph type="pic" sz="quarter" idx="13"/>
          </p:nvPr>
        </p:nvSpPr>
        <p:spPr>
          <a:xfrm>
            <a:off x="5791200" y="0"/>
            <a:ext cx="6400800" cy="6400799"/>
          </a:xfrm>
          <a:prstGeom prst="parallelogram">
            <a:avLst>
              <a:gd name="adj" fmla="val 16280"/>
            </a:avLst>
          </a:prstGeom>
        </p:spPr>
        <p:txBody>
          <a:bodyPr/>
          <a:lstStyle>
            <a:lvl1pPr marL="0" indent="0">
              <a:buNone/>
              <a:defRPr/>
            </a:lvl1pPr>
          </a:lstStyle>
          <a:p>
            <a:endParaRPr lang="en-US" dirty="0"/>
          </a:p>
        </p:txBody>
      </p:sp>
    </p:spTree>
    <p:extLst>
      <p:ext uri="{BB962C8B-B14F-4D97-AF65-F5344CB8AC3E}">
        <p14:creationId xmlns:p14="http://schemas.microsoft.com/office/powerpoint/2010/main" val="211003795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One-line Title</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59E3E2AC-ACB3-5544-BE29-32D30D23532C}" type="slidenum">
              <a:rPr lang="en-US" smtClean="0"/>
              <a:pPr/>
              <a:t>‹#›</a:t>
            </a:fld>
            <a:r>
              <a:rPr lang="en-US" dirty="0"/>
              <a:t> </a:t>
            </a:r>
          </a:p>
        </p:txBody>
      </p:sp>
      <p:sp>
        <p:nvSpPr>
          <p:cNvPr id="6" name="Content Placeholder 5">
            <a:extLst>
              <a:ext uri="{FF2B5EF4-FFF2-40B4-BE49-F238E27FC236}">
                <a16:creationId xmlns:a16="http://schemas.microsoft.com/office/drawing/2014/main" id="{CF9D20F7-687F-9D42-B686-A3DB1DFA09CC}"/>
              </a:ext>
            </a:extLst>
          </p:cNvPr>
          <p:cNvSpPr>
            <a:spLocks noGrp="1"/>
          </p:cNvSpPr>
          <p:nvPr>
            <p:ph sz="quarter" idx="12"/>
          </p:nvPr>
        </p:nvSpPr>
        <p:spPr>
          <a:xfrm>
            <a:off x="274638" y="1012208"/>
            <a:ext cx="11687237" cy="4813600"/>
          </a:xfrm>
          <a:prstGeom prst="rect">
            <a:avLst/>
          </a:prstGeom>
        </p:spPr>
        <p:txBody>
          <a:bodyPr/>
          <a:lstStyle>
            <a:lvl1pPr>
              <a:spcBef>
                <a:spcPts val="800"/>
              </a:spcBef>
              <a:buClr>
                <a:schemeClr val="tx1"/>
              </a:buClr>
              <a:defRPr>
                <a:solidFill>
                  <a:schemeClr val="tx2"/>
                </a:solidFill>
              </a:defRPr>
            </a:lvl1pPr>
            <a:lvl2pPr>
              <a:spcBef>
                <a:spcPts val="800"/>
              </a:spcBef>
              <a:defRPr>
                <a:solidFill>
                  <a:schemeClr val="tx2"/>
                </a:solidFill>
              </a:defRPr>
            </a:lvl2pPr>
            <a:lvl3pPr>
              <a:spcBef>
                <a:spcPts val="800"/>
              </a:spcBef>
              <a:defRPr>
                <a:solidFill>
                  <a:schemeClr val="tx2"/>
                </a:solidFill>
              </a:defRPr>
            </a:lvl3pPr>
            <a:lvl4pPr>
              <a:spcBef>
                <a:spcPts val="800"/>
              </a:spcBef>
              <a:defRPr>
                <a:solidFill>
                  <a:schemeClr val="tx2"/>
                </a:solidFill>
              </a:defRPr>
            </a:lvl4pPr>
            <a:lvl5pPr>
              <a:spcBef>
                <a:spcPts val="800"/>
              </a:spcBef>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234261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319" y="274320"/>
            <a:ext cx="11693091" cy="509451"/>
          </a:xfrm>
        </p:spPr>
        <p:txBody>
          <a:bodyPr/>
          <a:lstStyle/>
          <a:p>
            <a:r>
              <a:rPr lang="en-US" dirty="0"/>
              <a:t>One-line Title</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lvl1pPr algn="ctr">
              <a:defRPr/>
            </a:lvl1pPr>
          </a:lstStyle>
          <a:p>
            <a:fld id="{59E3E2AC-ACB3-5544-BE29-32D30D23532C}" type="slidenum">
              <a:rPr lang="en-US" smtClean="0"/>
              <a:pPr/>
              <a:t>‹#›</a:t>
            </a:fld>
            <a:r>
              <a:rPr lang="en-US" dirty="0"/>
              <a:t> </a:t>
            </a:r>
          </a:p>
        </p:txBody>
      </p:sp>
      <p:sp>
        <p:nvSpPr>
          <p:cNvPr id="7" name="Content Placeholder 5">
            <a:extLst>
              <a:ext uri="{FF2B5EF4-FFF2-40B4-BE49-F238E27FC236}">
                <a16:creationId xmlns:a16="http://schemas.microsoft.com/office/drawing/2014/main" id="{54B8E972-227B-4A4A-9089-A9529725E61A}"/>
              </a:ext>
            </a:extLst>
          </p:cNvPr>
          <p:cNvSpPr>
            <a:spLocks noGrp="1"/>
          </p:cNvSpPr>
          <p:nvPr>
            <p:ph sz="quarter" idx="12"/>
          </p:nvPr>
        </p:nvSpPr>
        <p:spPr>
          <a:xfrm>
            <a:off x="274320" y="1012208"/>
            <a:ext cx="5741470" cy="4813600"/>
          </a:xfrm>
          <a:prstGeom prst="rect">
            <a:avLst/>
          </a:prstGeom>
        </p:spPr>
        <p:txBody>
          <a:bodyPr/>
          <a:lstStyle>
            <a:lvl1pPr>
              <a:spcBef>
                <a:spcPts val="800"/>
              </a:spcBef>
              <a:buClr>
                <a:schemeClr val="tx1"/>
              </a:buClr>
              <a:defRPr>
                <a:solidFill>
                  <a:schemeClr val="tx2"/>
                </a:solidFill>
              </a:defRPr>
            </a:lvl1pPr>
            <a:lvl2pPr>
              <a:spcBef>
                <a:spcPts val="800"/>
              </a:spcBef>
              <a:buClr>
                <a:schemeClr val="tx1"/>
              </a:buClr>
              <a:defRPr>
                <a:solidFill>
                  <a:schemeClr val="tx2"/>
                </a:solidFill>
              </a:defRPr>
            </a:lvl2pPr>
            <a:lvl3pPr>
              <a:spcBef>
                <a:spcPts val="800"/>
              </a:spcBef>
              <a:buClr>
                <a:schemeClr val="tx1"/>
              </a:buClr>
              <a:defRPr>
                <a:solidFill>
                  <a:schemeClr val="tx2"/>
                </a:solidFill>
              </a:defRPr>
            </a:lvl3pPr>
            <a:lvl4pPr>
              <a:spcBef>
                <a:spcPts val="800"/>
              </a:spcBef>
              <a:buClr>
                <a:schemeClr val="tx1"/>
              </a:buClr>
              <a:defRPr>
                <a:solidFill>
                  <a:schemeClr val="tx2"/>
                </a:solidFill>
              </a:defRPr>
            </a:lvl4pPr>
            <a:lvl5pPr>
              <a:spcBef>
                <a:spcPts val="800"/>
              </a:spcBef>
              <a:buClr>
                <a:schemeClr val="tx1"/>
              </a:buCl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5">
            <a:extLst>
              <a:ext uri="{FF2B5EF4-FFF2-40B4-BE49-F238E27FC236}">
                <a16:creationId xmlns:a16="http://schemas.microsoft.com/office/drawing/2014/main" id="{D87AAC00-7091-EA4C-8050-B6161699A8AC}"/>
              </a:ext>
            </a:extLst>
          </p:cNvPr>
          <p:cNvSpPr>
            <a:spLocks noGrp="1"/>
          </p:cNvSpPr>
          <p:nvPr>
            <p:ph sz="quarter" idx="13"/>
          </p:nvPr>
        </p:nvSpPr>
        <p:spPr>
          <a:xfrm>
            <a:off x="6225941" y="1012208"/>
            <a:ext cx="5741470" cy="4813600"/>
          </a:xfrm>
          <a:prstGeom prst="rect">
            <a:avLst/>
          </a:prstGeom>
        </p:spPr>
        <p:txBody>
          <a:bodyPr/>
          <a:lstStyle>
            <a:lvl1pPr>
              <a:spcBef>
                <a:spcPts val="800"/>
              </a:spcBef>
              <a:buClr>
                <a:schemeClr val="tx1"/>
              </a:buClr>
              <a:defRPr>
                <a:solidFill>
                  <a:schemeClr val="tx2"/>
                </a:solidFill>
              </a:defRPr>
            </a:lvl1pPr>
            <a:lvl2pPr>
              <a:spcBef>
                <a:spcPts val="800"/>
              </a:spcBef>
              <a:buClr>
                <a:schemeClr val="tx1"/>
              </a:buClr>
              <a:defRPr>
                <a:solidFill>
                  <a:schemeClr val="tx2"/>
                </a:solidFill>
              </a:defRPr>
            </a:lvl2pPr>
            <a:lvl3pPr>
              <a:spcBef>
                <a:spcPts val="800"/>
              </a:spcBef>
              <a:buClr>
                <a:schemeClr val="tx1"/>
              </a:buClr>
              <a:defRPr>
                <a:solidFill>
                  <a:schemeClr val="tx2"/>
                </a:solidFill>
              </a:defRPr>
            </a:lvl3pPr>
            <a:lvl4pPr>
              <a:spcBef>
                <a:spcPts val="800"/>
              </a:spcBef>
              <a:buClr>
                <a:schemeClr val="tx1"/>
              </a:buClr>
              <a:defRPr>
                <a:solidFill>
                  <a:schemeClr val="tx2"/>
                </a:solidFill>
              </a:defRPr>
            </a:lvl4pPr>
            <a:lvl5pPr>
              <a:spcBef>
                <a:spcPts val="800"/>
              </a:spcBef>
              <a:buClr>
                <a:schemeClr val="tx1"/>
              </a:buCl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35974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One-line Title </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59E3E2AC-ACB3-5544-BE29-32D30D23532C}" type="slidenum">
              <a:rPr lang="en-US" smtClean="0"/>
              <a:pPr/>
              <a:t>‹#›</a:t>
            </a:fld>
            <a:r>
              <a:rPr lang="en-US" dirty="0"/>
              <a:t> </a:t>
            </a:r>
          </a:p>
        </p:txBody>
      </p:sp>
      <p:sp>
        <p:nvSpPr>
          <p:cNvPr id="7" name="Text Placeholder 6"/>
          <p:cNvSpPr>
            <a:spLocks noGrp="1"/>
          </p:cNvSpPr>
          <p:nvPr>
            <p:ph type="body" sz="quarter" idx="12" hasCustomPrompt="1"/>
          </p:nvPr>
        </p:nvSpPr>
        <p:spPr>
          <a:xfrm>
            <a:off x="274638" y="837222"/>
            <a:ext cx="11687238" cy="669845"/>
          </a:xfrm>
          <a:prstGeom prst="rect">
            <a:avLst/>
          </a:prstGeom>
        </p:spPr>
        <p:txBody>
          <a:bodyPr/>
          <a:lstStyle>
            <a:lvl1pPr marL="0" indent="0">
              <a:buNone/>
              <a:defRPr sz="160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Two-line Subtitle </a:t>
            </a:r>
          </a:p>
        </p:txBody>
      </p:sp>
    </p:spTree>
    <p:extLst>
      <p:ext uri="{BB962C8B-B14F-4D97-AF65-F5344CB8AC3E}">
        <p14:creationId xmlns:p14="http://schemas.microsoft.com/office/powerpoint/2010/main" val="69786200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One-line Title </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59E3E2AC-ACB3-5544-BE29-32D30D23532C}" type="slidenum">
              <a:rPr lang="en-US" smtClean="0"/>
              <a:pPr/>
              <a:t>‹#›</a:t>
            </a:fld>
            <a:r>
              <a:rPr lang="en-US" dirty="0"/>
              <a:t> </a:t>
            </a:r>
          </a:p>
        </p:txBody>
      </p:sp>
      <p:sp>
        <p:nvSpPr>
          <p:cNvPr id="7" name="Text Placeholder 6"/>
          <p:cNvSpPr>
            <a:spLocks noGrp="1"/>
          </p:cNvSpPr>
          <p:nvPr>
            <p:ph type="body" sz="quarter" idx="12" hasCustomPrompt="1"/>
          </p:nvPr>
        </p:nvSpPr>
        <p:spPr>
          <a:xfrm>
            <a:off x="274638" y="837222"/>
            <a:ext cx="11687238" cy="669845"/>
          </a:xfrm>
          <a:prstGeom prst="rect">
            <a:avLst/>
          </a:prstGeom>
        </p:spPr>
        <p:txBody>
          <a:bodyPr/>
          <a:lstStyle>
            <a:lvl1pPr marL="0" indent="0">
              <a:buNone/>
              <a:defRPr sz="160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Two-line Subtitle </a:t>
            </a:r>
          </a:p>
        </p:txBody>
      </p:sp>
      <p:sp>
        <p:nvSpPr>
          <p:cNvPr id="9" name="Content Placeholder 5">
            <a:extLst>
              <a:ext uri="{FF2B5EF4-FFF2-40B4-BE49-F238E27FC236}">
                <a16:creationId xmlns:a16="http://schemas.microsoft.com/office/drawing/2014/main" id="{053A9650-FC04-F24E-AAB5-DB6A00D09F9B}"/>
              </a:ext>
            </a:extLst>
          </p:cNvPr>
          <p:cNvSpPr>
            <a:spLocks noGrp="1"/>
          </p:cNvSpPr>
          <p:nvPr>
            <p:ph sz="quarter" idx="13"/>
          </p:nvPr>
        </p:nvSpPr>
        <p:spPr>
          <a:xfrm>
            <a:off x="274638" y="1737360"/>
            <a:ext cx="11687175" cy="4088448"/>
          </a:xfrm>
          <a:prstGeom prst="rect">
            <a:avLst/>
          </a:prstGeom>
        </p:spPr>
        <p:txBody>
          <a:bodyPr/>
          <a:lstStyle>
            <a:lvl1pPr>
              <a:spcBef>
                <a:spcPts val="800"/>
              </a:spcBef>
              <a:buClr>
                <a:schemeClr val="tx1"/>
              </a:buClr>
              <a:defRPr>
                <a:solidFill>
                  <a:schemeClr val="tx2"/>
                </a:solidFill>
              </a:defRPr>
            </a:lvl1pPr>
            <a:lvl2pPr>
              <a:spcBef>
                <a:spcPts val="800"/>
              </a:spcBef>
              <a:buClr>
                <a:schemeClr val="tx1"/>
              </a:buClr>
              <a:defRPr>
                <a:solidFill>
                  <a:schemeClr val="tx2"/>
                </a:solidFill>
              </a:defRPr>
            </a:lvl2pPr>
            <a:lvl3pPr>
              <a:spcBef>
                <a:spcPts val="800"/>
              </a:spcBef>
              <a:buClr>
                <a:schemeClr val="tx1"/>
              </a:buClr>
              <a:defRPr>
                <a:solidFill>
                  <a:schemeClr val="tx2"/>
                </a:solidFill>
              </a:defRPr>
            </a:lvl3pPr>
            <a:lvl4pPr>
              <a:spcBef>
                <a:spcPts val="800"/>
              </a:spcBef>
              <a:buClr>
                <a:schemeClr val="tx1"/>
              </a:buClr>
              <a:defRPr>
                <a:solidFill>
                  <a:schemeClr val="tx2"/>
                </a:solidFill>
              </a:defRPr>
            </a:lvl4pPr>
            <a:lvl5pPr>
              <a:spcBef>
                <a:spcPts val="800"/>
              </a:spcBef>
              <a:buClr>
                <a:schemeClr val="tx1"/>
              </a:buCl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38069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One-line Title </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59E3E2AC-ACB3-5544-BE29-32D30D23532C}" type="slidenum">
              <a:rPr lang="en-US" smtClean="0"/>
              <a:pPr/>
              <a:t>‹#›</a:t>
            </a:fld>
            <a:r>
              <a:rPr lang="en-US" dirty="0"/>
              <a:t> </a:t>
            </a:r>
          </a:p>
        </p:txBody>
      </p:sp>
      <p:sp>
        <p:nvSpPr>
          <p:cNvPr id="7" name="Text Placeholder 6"/>
          <p:cNvSpPr>
            <a:spLocks noGrp="1"/>
          </p:cNvSpPr>
          <p:nvPr>
            <p:ph type="body" sz="quarter" idx="12" hasCustomPrompt="1"/>
          </p:nvPr>
        </p:nvSpPr>
        <p:spPr>
          <a:xfrm>
            <a:off x="274638" y="837222"/>
            <a:ext cx="11687238" cy="669845"/>
          </a:xfrm>
          <a:prstGeom prst="rect">
            <a:avLst/>
          </a:prstGeom>
        </p:spPr>
        <p:txBody>
          <a:bodyPr/>
          <a:lstStyle>
            <a:lvl1pPr marL="0" indent="0">
              <a:buNone/>
              <a:defRPr sz="160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Two-line Subtitle </a:t>
            </a:r>
          </a:p>
        </p:txBody>
      </p:sp>
      <p:sp>
        <p:nvSpPr>
          <p:cNvPr id="12" name="Content Placeholder 5">
            <a:extLst>
              <a:ext uri="{FF2B5EF4-FFF2-40B4-BE49-F238E27FC236}">
                <a16:creationId xmlns:a16="http://schemas.microsoft.com/office/drawing/2014/main" id="{B2A5C7BB-32BB-5140-AA8C-D74EAB03AC70}"/>
              </a:ext>
            </a:extLst>
          </p:cNvPr>
          <p:cNvSpPr>
            <a:spLocks noGrp="1"/>
          </p:cNvSpPr>
          <p:nvPr>
            <p:ph sz="quarter" idx="13"/>
          </p:nvPr>
        </p:nvSpPr>
        <p:spPr>
          <a:xfrm>
            <a:off x="274639" y="1737360"/>
            <a:ext cx="5743390" cy="4088448"/>
          </a:xfrm>
          <a:prstGeom prst="rect">
            <a:avLst/>
          </a:prstGeom>
        </p:spPr>
        <p:txBody>
          <a:bodyPr/>
          <a:lstStyle>
            <a:lvl1pPr>
              <a:spcBef>
                <a:spcPts val="800"/>
              </a:spcBef>
              <a:buClr>
                <a:schemeClr val="tx1"/>
              </a:buClr>
              <a:defRPr>
                <a:solidFill>
                  <a:schemeClr val="tx2"/>
                </a:solidFill>
              </a:defRPr>
            </a:lvl1pPr>
            <a:lvl2pPr>
              <a:spcBef>
                <a:spcPts val="800"/>
              </a:spcBef>
              <a:buClr>
                <a:schemeClr val="tx1"/>
              </a:buClr>
              <a:defRPr>
                <a:solidFill>
                  <a:schemeClr val="tx2"/>
                </a:solidFill>
              </a:defRPr>
            </a:lvl2pPr>
            <a:lvl3pPr>
              <a:spcBef>
                <a:spcPts val="800"/>
              </a:spcBef>
              <a:buClr>
                <a:schemeClr val="tx1"/>
              </a:buClr>
              <a:defRPr>
                <a:solidFill>
                  <a:schemeClr val="tx2"/>
                </a:solidFill>
              </a:defRPr>
            </a:lvl3pPr>
            <a:lvl4pPr>
              <a:spcBef>
                <a:spcPts val="800"/>
              </a:spcBef>
              <a:buClr>
                <a:schemeClr val="tx1"/>
              </a:buClr>
              <a:defRPr>
                <a:solidFill>
                  <a:schemeClr val="tx2"/>
                </a:solidFill>
              </a:defRPr>
            </a:lvl4pPr>
            <a:lvl5pPr>
              <a:spcBef>
                <a:spcPts val="800"/>
              </a:spcBef>
              <a:buClr>
                <a:schemeClr val="tx1"/>
              </a:buCl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7">
            <a:extLst>
              <a:ext uri="{FF2B5EF4-FFF2-40B4-BE49-F238E27FC236}">
                <a16:creationId xmlns:a16="http://schemas.microsoft.com/office/drawing/2014/main" id="{19B74BB2-50CE-204C-91F0-58CC5E265697}"/>
              </a:ext>
            </a:extLst>
          </p:cNvPr>
          <p:cNvSpPr>
            <a:spLocks noGrp="1"/>
          </p:cNvSpPr>
          <p:nvPr>
            <p:ph sz="quarter" idx="14"/>
          </p:nvPr>
        </p:nvSpPr>
        <p:spPr>
          <a:xfrm>
            <a:off x="6230752" y="1743074"/>
            <a:ext cx="5731061" cy="4082601"/>
          </a:xfrm>
          <a:prstGeom prst="rect">
            <a:avLst/>
          </a:prstGeom>
        </p:spPr>
        <p:txBody>
          <a:bodyPr/>
          <a:lstStyle>
            <a:lvl1pPr>
              <a:spcBef>
                <a:spcPts val="800"/>
              </a:spcBef>
              <a:buClr>
                <a:schemeClr val="tx1"/>
              </a:buClr>
              <a:defRPr>
                <a:solidFill>
                  <a:schemeClr val="tx2"/>
                </a:solidFill>
              </a:defRPr>
            </a:lvl1pPr>
            <a:lvl2pPr>
              <a:spcBef>
                <a:spcPts val="800"/>
              </a:spcBef>
              <a:buClr>
                <a:schemeClr val="tx1"/>
              </a:buClr>
              <a:defRPr>
                <a:solidFill>
                  <a:schemeClr val="tx2"/>
                </a:solidFill>
              </a:defRPr>
            </a:lvl2pPr>
            <a:lvl3pPr>
              <a:spcBef>
                <a:spcPts val="800"/>
              </a:spcBef>
              <a:buClr>
                <a:schemeClr val="tx1"/>
              </a:buClr>
              <a:defRPr>
                <a:solidFill>
                  <a:schemeClr val="tx2"/>
                </a:solidFill>
              </a:defRPr>
            </a:lvl3pPr>
            <a:lvl4pPr>
              <a:spcBef>
                <a:spcPts val="800"/>
              </a:spcBef>
              <a:buClr>
                <a:schemeClr val="tx1"/>
              </a:buClr>
              <a:defRPr>
                <a:solidFill>
                  <a:schemeClr val="tx2"/>
                </a:solidFill>
              </a:defRPr>
            </a:lvl4pPr>
            <a:lvl5pPr>
              <a:spcBef>
                <a:spcPts val="800"/>
              </a:spcBef>
              <a:buClr>
                <a:schemeClr val="tx1"/>
              </a:buCl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21253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320" y="274320"/>
            <a:ext cx="11687556" cy="843280"/>
          </a:xfrm>
        </p:spPr>
        <p:txBody>
          <a:bodyPr/>
          <a:lstStyle>
            <a:lvl1pPr>
              <a:defRPr baseline="0"/>
            </a:lvl1pPr>
          </a:lstStyle>
          <a:p>
            <a:r>
              <a:rPr lang="en-US" dirty="0"/>
              <a:t>Two-line Title </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59E3E2AC-ACB3-5544-BE29-32D30D23532C}" type="slidenum">
              <a:rPr lang="en-US" smtClean="0"/>
              <a:pPr/>
              <a:t>‹#›</a:t>
            </a:fld>
            <a:r>
              <a:rPr lang="en-US" dirty="0"/>
              <a:t> </a:t>
            </a:r>
          </a:p>
        </p:txBody>
      </p:sp>
      <p:sp>
        <p:nvSpPr>
          <p:cNvPr id="7" name="Text Placeholder 6"/>
          <p:cNvSpPr>
            <a:spLocks noGrp="1"/>
          </p:cNvSpPr>
          <p:nvPr>
            <p:ph type="body" sz="quarter" idx="12" hasCustomPrompt="1"/>
          </p:nvPr>
        </p:nvSpPr>
        <p:spPr>
          <a:xfrm>
            <a:off x="274638" y="1175890"/>
            <a:ext cx="11687238" cy="669845"/>
          </a:xfrm>
          <a:prstGeom prst="rect">
            <a:avLst/>
          </a:prstGeom>
        </p:spPr>
        <p:txBody>
          <a:bodyPr/>
          <a:lstStyle>
            <a:lvl1pPr marL="0" indent="0">
              <a:buNone/>
              <a:defRPr sz="160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Two-line Subtitle </a:t>
            </a:r>
          </a:p>
        </p:txBody>
      </p:sp>
    </p:spTree>
    <p:extLst>
      <p:ext uri="{BB962C8B-B14F-4D97-AF65-F5344CB8AC3E}">
        <p14:creationId xmlns:p14="http://schemas.microsoft.com/office/powerpoint/2010/main" val="263435246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320" y="274320"/>
            <a:ext cx="11687556" cy="843280"/>
          </a:xfrm>
        </p:spPr>
        <p:txBody>
          <a:bodyPr/>
          <a:lstStyle>
            <a:lvl1pPr>
              <a:defRPr baseline="0"/>
            </a:lvl1pPr>
          </a:lstStyle>
          <a:p>
            <a:r>
              <a:rPr lang="en-US" dirty="0"/>
              <a:t>Two-line Title </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59E3E2AC-ACB3-5544-BE29-32D30D23532C}" type="slidenum">
              <a:rPr lang="en-US" smtClean="0"/>
              <a:pPr/>
              <a:t>‹#›</a:t>
            </a:fld>
            <a:r>
              <a:rPr lang="en-US" dirty="0"/>
              <a:t> </a:t>
            </a:r>
          </a:p>
        </p:txBody>
      </p:sp>
      <p:sp>
        <p:nvSpPr>
          <p:cNvPr id="7" name="Text Placeholder 6"/>
          <p:cNvSpPr>
            <a:spLocks noGrp="1"/>
          </p:cNvSpPr>
          <p:nvPr>
            <p:ph type="body" sz="quarter" idx="12" hasCustomPrompt="1"/>
          </p:nvPr>
        </p:nvSpPr>
        <p:spPr>
          <a:xfrm>
            <a:off x="274638" y="1175890"/>
            <a:ext cx="11687238" cy="669845"/>
          </a:xfrm>
          <a:prstGeom prst="rect">
            <a:avLst/>
          </a:prstGeom>
        </p:spPr>
        <p:txBody>
          <a:bodyPr/>
          <a:lstStyle>
            <a:lvl1pPr marL="0" indent="0">
              <a:buNone/>
              <a:defRPr sz="160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Two-line Subtitle </a:t>
            </a:r>
          </a:p>
        </p:txBody>
      </p:sp>
      <p:sp>
        <p:nvSpPr>
          <p:cNvPr id="9" name="Content Placeholder 5">
            <a:extLst>
              <a:ext uri="{FF2B5EF4-FFF2-40B4-BE49-F238E27FC236}">
                <a16:creationId xmlns:a16="http://schemas.microsoft.com/office/drawing/2014/main" id="{CC2EFF40-96ED-894D-83A5-0AFEF500ADF2}"/>
              </a:ext>
            </a:extLst>
          </p:cNvPr>
          <p:cNvSpPr>
            <a:spLocks noGrp="1"/>
          </p:cNvSpPr>
          <p:nvPr>
            <p:ph sz="quarter" idx="13"/>
          </p:nvPr>
        </p:nvSpPr>
        <p:spPr>
          <a:xfrm>
            <a:off x="274638" y="2081178"/>
            <a:ext cx="11687175" cy="3744630"/>
          </a:xfrm>
          <a:prstGeom prst="rect">
            <a:avLst/>
          </a:prstGeom>
        </p:spPr>
        <p:txBody>
          <a:bodyPr/>
          <a:lstStyle>
            <a:lvl1pPr>
              <a:spcBef>
                <a:spcPts val="800"/>
              </a:spcBef>
              <a:buClr>
                <a:schemeClr val="tx1"/>
              </a:buClr>
              <a:defRPr>
                <a:solidFill>
                  <a:schemeClr val="tx2"/>
                </a:solidFill>
              </a:defRPr>
            </a:lvl1pPr>
            <a:lvl2pPr>
              <a:spcBef>
                <a:spcPts val="800"/>
              </a:spcBef>
              <a:buClr>
                <a:schemeClr val="tx1"/>
              </a:buClr>
              <a:defRPr>
                <a:solidFill>
                  <a:schemeClr val="tx2"/>
                </a:solidFill>
              </a:defRPr>
            </a:lvl2pPr>
            <a:lvl3pPr>
              <a:spcBef>
                <a:spcPts val="800"/>
              </a:spcBef>
              <a:buClr>
                <a:schemeClr val="tx1"/>
              </a:buClr>
              <a:defRPr>
                <a:solidFill>
                  <a:schemeClr val="tx2"/>
                </a:solidFill>
              </a:defRPr>
            </a:lvl3pPr>
            <a:lvl4pPr>
              <a:spcBef>
                <a:spcPts val="800"/>
              </a:spcBef>
              <a:buClr>
                <a:schemeClr val="tx1"/>
              </a:buClr>
              <a:defRPr>
                <a:solidFill>
                  <a:schemeClr val="tx2"/>
                </a:solidFill>
              </a:defRPr>
            </a:lvl4pPr>
            <a:lvl5pPr>
              <a:spcBef>
                <a:spcPts val="800"/>
              </a:spcBef>
              <a:buClr>
                <a:schemeClr val="tx1"/>
              </a:buCl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1021733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320" y="274320"/>
            <a:ext cx="11687556" cy="843280"/>
          </a:xfrm>
        </p:spPr>
        <p:txBody>
          <a:bodyPr/>
          <a:lstStyle>
            <a:lvl1pPr>
              <a:defRPr baseline="0"/>
            </a:lvl1pPr>
          </a:lstStyle>
          <a:p>
            <a:r>
              <a:rPr lang="en-US" dirty="0"/>
              <a:t>Two-line Title </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59E3E2AC-ACB3-5544-BE29-32D30D23532C}" type="slidenum">
              <a:rPr lang="en-US" smtClean="0"/>
              <a:pPr/>
              <a:t>‹#›</a:t>
            </a:fld>
            <a:r>
              <a:rPr lang="en-US" dirty="0"/>
              <a:t> </a:t>
            </a:r>
          </a:p>
        </p:txBody>
      </p:sp>
      <p:sp>
        <p:nvSpPr>
          <p:cNvPr id="7" name="Text Placeholder 6"/>
          <p:cNvSpPr>
            <a:spLocks noGrp="1"/>
          </p:cNvSpPr>
          <p:nvPr>
            <p:ph type="body" sz="quarter" idx="12" hasCustomPrompt="1"/>
          </p:nvPr>
        </p:nvSpPr>
        <p:spPr>
          <a:xfrm>
            <a:off x="274638" y="1175890"/>
            <a:ext cx="11687238" cy="669845"/>
          </a:xfrm>
          <a:prstGeom prst="rect">
            <a:avLst/>
          </a:prstGeom>
        </p:spPr>
        <p:txBody>
          <a:bodyPr/>
          <a:lstStyle>
            <a:lvl1pPr marL="0" indent="0">
              <a:buNone/>
              <a:defRPr sz="160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Two-line Subtitle </a:t>
            </a:r>
          </a:p>
        </p:txBody>
      </p:sp>
      <p:sp>
        <p:nvSpPr>
          <p:cNvPr id="12" name="Content Placeholder 5">
            <a:extLst>
              <a:ext uri="{FF2B5EF4-FFF2-40B4-BE49-F238E27FC236}">
                <a16:creationId xmlns:a16="http://schemas.microsoft.com/office/drawing/2014/main" id="{2012BC28-A2E5-C046-A0DD-D383B7F23E14}"/>
              </a:ext>
            </a:extLst>
          </p:cNvPr>
          <p:cNvSpPr>
            <a:spLocks noGrp="1"/>
          </p:cNvSpPr>
          <p:nvPr>
            <p:ph sz="quarter" idx="13"/>
          </p:nvPr>
        </p:nvSpPr>
        <p:spPr>
          <a:xfrm>
            <a:off x="274638" y="2081178"/>
            <a:ext cx="5741152" cy="3744630"/>
          </a:xfrm>
          <a:prstGeom prst="rect">
            <a:avLst/>
          </a:prstGeom>
        </p:spPr>
        <p:txBody>
          <a:bodyPr/>
          <a:lstStyle>
            <a:lvl1pPr>
              <a:spcBef>
                <a:spcPts val="800"/>
              </a:spcBef>
              <a:buClr>
                <a:schemeClr val="tx1"/>
              </a:buClr>
              <a:defRPr>
                <a:solidFill>
                  <a:schemeClr val="tx2"/>
                </a:solidFill>
              </a:defRPr>
            </a:lvl1pPr>
            <a:lvl2pPr>
              <a:spcBef>
                <a:spcPts val="800"/>
              </a:spcBef>
              <a:buClr>
                <a:schemeClr val="tx1"/>
              </a:buClr>
              <a:defRPr>
                <a:solidFill>
                  <a:schemeClr val="tx2"/>
                </a:solidFill>
              </a:defRPr>
            </a:lvl2pPr>
            <a:lvl3pPr>
              <a:spcBef>
                <a:spcPts val="800"/>
              </a:spcBef>
              <a:buClr>
                <a:schemeClr val="tx1"/>
              </a:buClr>
              <a:defRPr>
                <a:solidFill>
                  <a:schemeClr val="tx2"/>
                </a:solidFill>
              </a:defRPr>
            </a:lvl3pPr>
            <a:lvl4pPr>
              <a:spcBef>
                <a:spcPts val="800"/>
              </a:spcBef>
              <a:buClr>
                <a:schemeClr val="tx1"/>
              </a:buClr>
              <a:defRPr>
                <a:solidFill>
                  <a:schemeClr val="tx2"/>
                </a:solidFill>
              </a:defRPr>
            </a:lvl4pPr>
            <a:lvl5pPr>
              <a:spcBef>
                <a:spcPts val="800"/>
              </a:spcBef>
              <a:buClr>
                <a:schemeClr val="tx1"/>
              </a:buCl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7">
            <a:extLst>
              <a:ext uri="{FF2B5EF4-FFF2-40B4-BE49-F238E27FC236}">
                <a16:creationId xmlns:a16="http://schemas.microsoft.com/office/drawing/2014/main" id="{C9D3FCC0-12B4-4745-A160-333A37742C6F}"/>
              </a:ext>
            </a:extLst>
          </p:cNvPr>
          <p:cNvSpPr>
            <a:spLocks noGrp="1"/>
          </p:cNvSpPr>
          <p:nvPr>
            <p:ph sz="quarter" idx="14"/>
          </p:nvPr>
        </p:nvSpPr>
        <p:spPr>
          <a:xfrm>
            <a:off x="6232991" y="2080636"/>
            <a:ext cx="5746284" cy="3745172"/>
          </a:xfrm>
          <a:prstGeom prst="rect">
            <a:avLst/>
          </a:prstGeom>
        </p:spPr>
        <p:txBody>
          <a:bodyPr/>
          <a:lstStyle>
            <a:lvl1pPr>
              <a:spcBef>
                <a:spcPts val="800"/>
              </a:spcBef>
              <a:buClr>
                <a:schemeClr val="tx1"/>
              </a:buClr>
              <a:defRPr>
                <a:solidFill>
                  <a:schemeClr val="tx2"/>
                </a:solidFill>
              </a:defRPr>
            </a:lvl1pPr>
            <a:lvl2pPr>
              <a:spcBef>
                <a:spcPts val="800"/>
              </a:spcBef>
              <a:buClr>
                <a:schemeClr val="tx1"/>
              </a:buClr>
              <a:defRPr>
                <a:solidFill>
                  <a:schemeClr val="tx2"/>
                </a:solidFill>
              </a:defRPr>
            </a:lvl2pPr>
            <a:lvl3pPr>
              <a:spcBef>
                <a:spcPts val="800"/>
              </a:spcBef>
              <a:buClr>
                <a:schemeClr val="tx1"/>
              </a:buClr>
              <a:defRPr>
                <a:solidFill>
                  <a:schemeClr val="tx2"/>
                </a:solidFill>
              </a:defRPr>
            </a:lvl3pPr>
            <a:lvl4pPr>
              <a:spcBef>
                <a:spcPts val="800"/>
              </a:spcBef>
              <a:buClr>
                <a:schemeClr val="tx1"/>
              </a:buClr>
              <a:defRPr>
                <a:solidFill>
                  <a:schemeClr val="tx2"/>
                </a:solidFill>
              </a:defRPr>
            </a:lvl4pPr>
            <a:lvl5pPr>
              <a:spcBef>
                <a:spcPts val="800"/>
              </a:spcBef>
              <a:buClr>
                <a:schemeClr val="tx1"/>
              </a:buCl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350351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59E3E2AC-ACB3-5544-BE29-32D30D23532C}" type="slidenum">
              <a:rPr lang="en-US" smtClean="0"/>
              <a:pPr/>
              <a:t>‹#›</a:t>
            </a:fld>
            <a:r>
              <a:rPr lang="en-US" dirty="0"/>
              <a:t> </a:t>
            </a:r>
          </a:p>
        </p:txBody>
      </p:sp>
      <p:sp>
        <p:nvSpPr>
          <p:cNvPr id="5" name="Title 1"/>
          <p:cNvSpPr>
            <a:spLocks noGrp="1"/>
          </p:cNvSpPr>
          <p:nvPr>
            <p:ph type="title" hasCustomPrompt="1"/>
          </p:nvPr>
        </p:nvSpPr>
        <p:spPr>
          <a:xfrm>
            <a:off x="274320" y="274320"/>
            <a:ext cx="11687556" cy="5468558"/>
          </a:xfrm>
        </p:spPr>
        <p:txBody>
          <a:bodyPr anchor="ctr">
            <a:normAutofit/>
          </a:bodyPr>
          <a:lstStyle>
            <a:lvl1pPr algn="ctr">
              <a:defRPr sz="4000">
                <a:solidFill>
                  <a:schemeClr val="tx1"/>
                </a:solidFill>
              </a:defRPr>
            </a:lvl1pPr>
          </a:lstStyle>
          <a:p>
            <a:r>
              <a:rPr lang="en-US" dirty="0"/>
              <a:t>Quote or Callout slide</a:t>
            </a:r>
          </a:p>
        </p:txBody>
      </p:sp>
    </p:spTree>
    <p:extLst>
      <p:ext uri="{BB962C8B-B14F-4D97-AF65-F5344CB8AC3E}">
        <p14:creationId xmlns:p14="http://schemas.microsoft.com/office/powerpoint/2010/main" val="3374149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59E3E2AC-ACB3-5544-BE29-32D30D23532C}" type="slidenum">
              <a:rPr lang="en-US" smtClean="0"/>
              <a:pPr/>
              <a:t>‹#›</a:t>
            </a:fld>
            <a:r>
              <a:rPr lang="en-US" dirty="0"/>
              <a:t> </a:t>
            </a:r>
          </a:p>
        </p:txBody>
      </p:sp>
    </p:spTree>
    <p:extLst>
      <p:ext uri="{BB962C8B-B14F-4D97-AF65-F5344CB8AC3E}">
        <p14:creationId xmlns:p14="http://schemas.microsoft.com/office/powerpoint/2010/main" val="128387887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2_Option 1: Section Divider">
    <p:bg>
      <p:bgPr>
        <a:solidFill>
          <a:schemeClr val="accent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4F7065-AAB6-0D4B-9360-B4A6E12335F2}"/>
              </a:ext>
            </a:extLst>
          </p:cNvPr>
          <p:cNvSpPr/>
          <p:nvPr userDrawn="1"/>
        </p:nvSpPr>
        <p:spPr>
          <a:xfrm>
            <a:off x="-1" y="0"/>
            <a:ext cx="11389489" cy="6400800"/>
          </a:xfrm>
          <a:prstGeom prst="rect">
            <a:avLst/>
          </a:prstGeom>
          <a:gradFill>
            <a:gsLst>
              <a:gs pos="18000">
                <a:srgbClr val="000000"/>
              </a:gs>
              <a:gs pos="100000">
                <a:srgbClr val="000000">
                  <a:alpha val="0"/>
                </a:srgbClr>
              </a:gs>
            </a:gsLst>
            <a:lin ang="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8"/>
          <p:cNvSpPr>
            <a:spLocks noGrp="1" noChangeArrowheads="1"/>
          </p:cNvSpPr>
          <p:nvPr userDrawn="1">
            <p:ph type="ctrTitle" hasCustomPrompt="1"/>
          </p:nvPr>
        </p:nvSpPr>
        <p:spPr>
          <a:xfrm>
            <a:off x="457200" y="2923401"/>
            <a:ext cx="11274552" cy="553998"/>
          </a:xfrm>
          <a:prstGeom prst="rect">
            <a:avLst/>
          </a:prstGeom>
        </p:spPr>
        <p:txBody>
          <a:bodyPr vert="horz" wrap="square" lIns="0" tIns="0" rIns="0" bIns="0" anchor="t" anchorCtr="0">
            <a:spAutoFit/>
          </a:bodyPr>
          <a:lstStyle>
            <a:lvl1pPr>
              <a:lnSpc>
                <a:spcPct val="100000"/>
              </a:lnSpc>
              <a:spcBef>
                <a:spcPts val="0"/>
              </a:spcBef>
              <a:defRPr sz="3600" b="0" cap="none" baseline="0">
                <a:solidFill>
                  <a:schemeClr val="bg1"/>
                </a:solidFill>
                <a:latin typeface="+mn-lt"/>
              </a:defRPr>
            </a:lvl1pPr>
          </a:lstStyle>
          <a:p>
            <a:r>
              <a:rPr lang="en-US" dirty="0"/>
              <a:t>Click to Insert Title</a:t>
            </a:r>
          </a:p>
        </p:txBody>
      </p:sp>
      <p:sp>
        <p:nvSpPr>
          <p:cNvPr id="17" name="Rectangle 9"/>
          <p:cNvSpPr>
            <a:spLocks noGrp="1" noChangeArrowheads="1"/>
          </p:cNvSpPr>
          <p:nvPr userDrawn="1">
            <p:ph type="subTitle" idx="1" hasCustomPrompt="1"/>
          </p:nvPr>
        </p:nvSpPr>
        <p:spPr>
          <a:xfrm>
            <a:off x="457200" y="3657600"/>
            <a:ext cx="11274552" cy="246221"/>
          </a:xfrm>
          <a:prstGeom prst="rect">
            <a:avLst/>
          </a:prstGeom>
        </p:spPr>
        <p:txBody>
          <a:bodyPr vert="horz" wrap="square" lIns="0" tIns="0" rIns="0" bIns="0" anchor="t" anchorCtr="0">
            <a:spAutoFit/>
          </a:bodyPr>
          <a:lstStyle>
            <a:lvl1pPr marL="0" indent="0">
              <a:lnSpc>
                <a:spcPct val="100000"/>
              </a:lnSpc>
              <a:spcBef>
                <a:spcPts val="0"/>
              </a:spcBef>
              <a:buFont typeface="Wingdings" pitchFamily="2" charset="2"/>
              <a:buNone/>
              <a:defRPr sz="1600" b="0" cap="none" spc="100" baseline="0">
                <a:solidFill>
                  <a:schemeClr val="bg1"/>
                </a:solidFill>
                <a:latin typeface="+mn-lt"/>
                <a:cs typeface="Arial" pitchFamily="34" charset="0"/>
              </a:defRPr>
            </a:lvl1pPr>
          </a:lstStyle>
          <a:p>
            <a:r>
              <a:rPr lang="en-US" dirty="0"/>
              <a:t>SUBTITLE </a:t>
            </a:r>
            <a:r>
              <a:rPr lang="mr-IN" dirty="0"/>
              <a:t>–</a:t>
            </a:r>
            <a:r>
              <a:rPr lang="en-US" dirty="0"/>
              <a:t> ALL CAPS, TRACKING AT 1 PT  </a:t>
            </a:r>
          </a:p>
        </p:txBody>
      </p:sp>
      <p:sp>
        <p:nvSpPr>
          <p:cNvPr id="5" name="Slide Number Placeholder 1"/>
          <p:cNvSpPr>
            <a:spLocks noGrp="1"/>
          </p:cNvSpPr>
          <p:nvPr>
            <p:ph type="sldNum" sz="quarter" idx="4"/>
          </p:nvPr>
        </p:nvSpPr>
        <p:spPr>
          <a:xfrm>
            <a:off x="0" y="6400800"/>
            <a:ext cx="457200" cy="457200"/>
          </a:xfrm>
          <a:prstGeom prst="rect">
            <a:avLst/>
          </a:prstGeom>
        </p:spPr>
        <p:txBody>
          <a:bodyPr vert="horz" lIns="0" tIns="0" rIns="0" bIns="0" rtlCol="0" anchor="ctr"/>
          <a:lstStyle>
            <a:lvl1pPr algn="ctr">
              <a:defRPr sz="900">
                <a:solidFill>
                  <a:schemeClr val="accent5"/>
                </a:solidFill>
              </a:defRPr>
            </a:lvl1pPr>
          </a:lstStyle>
          <a:p>
            <a:fld id="{59E3E2AC-ACB3-5544-BE29-32D30D23532C}" type="slidenum">
              <a:rPr lang="en-US" smtClean="0"/>
              <a:pPr/>
              <a:t>‹#›</a:t>
            </a:fld>
            <a:endParaRPr lang="en-US" dirty="0"/>
          </a:p>
        </p:txBody>
      </p:sp>
      <p:cxnSp>
        <p:nvCxnSpPr>
          <p:cNvPr id="6" name="Straight Connector 5"/>
          <p:cNvCxnSpPr/>
          <p:nvPr userDrawn="1"/>
        </p:nvCxnSpPr>
        <p:spPr>
          <a:xfrm>
            <a:off x="457200" y="2645611"/>
            <a:ext cx="548640"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602564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319" y="265729"/>
            <a:ext cx="10393680" cy="518042"/>
          </a:xfrm>
          <a:prstGeom prst="rect">
            <a:avLst/>
          </a:prstGeom>
        </p:spPr>
        <p:txBody>
          <a:bodyPr/>
          <a:lstStyle>
            <a:lvl1pPr>
              <a:defRPr>
                <a:solidFill>
                  <a:schemeClr val="bg1"/>
                </a:solidFill>
              </a:defRPr>
            </a:lvl1pPr>
          </a:lstStyle>
          <a:p>
            <a:r>
              <a:rPr lang="en-US" dirty="0"/>
              <a:t>One-line Title</a:t>
            </a:r>
          </a:p>
        </p:txBody>
      </p:sp>
      <p:sp>
        <p:nvSpPr>
          <p:cNvPr id="3" name="Footer Placeholder 2"/>
          <p:cNvSpPr>
            <a:spLocks noGrp="1"/>
          </p:cNvSpPr>
          <p:nvPr>
            <p:ph type="ftr" sz="quarter" idx="10"/>
          </p:nvPr>
        </p:nvSpPr>
        <p:spPr>
          <a:xfrm>
            <a:off x="274319" y="5861304"/>
            <a:ext cx="11687557" cy="329184"/>
          </a:xfrm>
          <a:prstGeom prst="rect">
            <a:avLst/>
          </a:prstGeom>
        </p:spPr>
        <p:txBody>
          <a:bodyPr/>
          <a:lstStyle/>
          <a:p>
            <a:endParaRPr lang="en-US" dirty="0"/>
          </a:p>
        </p:txBody>
      </p:sp>
    </p:spTree>
    <p:extLst>
      <p:ext uri="{BB962C8B-B14F-4D97-AF65-F5344CB8AC3E}">
        <p14:creationId xmlns:p14="http://schemas.microsoft.com/office/powerpoint/2010/main" val="111585589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lvl1pPr>
              <a:defRPr baseline="0"/>
            </a:lvl1pPr>
          </a:lstStyle>
          <a:p>
            <a:r>
              <a:rPr lang="en-US" dirty="0"/>
              <a:t>One-line Title</a:t>
            </a:r>
          </a:p>
        </p:txBody>
      </p:sp>
      <p:sp>
        <p:nvSpPr>
          <p:cNvPr id="4" name="Slide Number Placeholder 3"/>
          <p:cNvSpPr>
            <a:spLocks noGrp="1"/>
          </p:cNvSpPr>
          <p:nvPr>
            <p:ph type="sldNum" sz="quarter" idx="11"/>
          </p:nvPr>
        </p:nvSpPr>
        <p:spPr/>
        <p:txBody>
          <a:bodyPr/>
          <a:lstStyle/>
          <a:p>
            <a:fld id="{59E3E2AC-ACB3-5544-BE29-32D30D23532C}" type="slidenum">
              <a:rPr lang="en-US" smtClean="0"/>
              <a:pPr/>
              <a:t>‹#›</a:t>
            </a:fld>
            <a:r>
              <a:rPr lang="en-US" dirty="0"/>
              <a:t> </a:t>
            </a:r>
          </a:p>
        </p:txBody>
      </p:sp>
      <p:sp>
        <p:nvSpPr>
          <p:cNvPr id="6" name="Content Placeholder 5"/>
          <p:cNvSpPr>
            <a:spLocks noGrp="1"/>
          </p:cNvSpPr>
          <p:nvPr>
            <p:ph sz="quarter" idx="12" hasCustomPrompt="1"/>
          </p:nvPr>
        </p:nvSpPr>
        <p:spPr>
          <a:xfrm>
            <a:off x="731520" y="1828800"/>
            <a:ext cx="10725912" cy="4206240"/>
          </a:xfrm>
          <a:prstGeom prst="rect">
            <a:avLst/>
          </a:prstGeom>
        </p:spPr>
        <p:txBody>
          <a:bodyPr lIns="0" tIns="0" rIns="0" bIns="0">
            <a:noAutofit/>
          </a:bodyPr>
          <a:lstStyle>
            <a:lvl1pPr marL="274320" indent="-274320">
              <a:spcBef>
                <a:spcPts val="0"/>
              </a:spcBef>
              <a:spcAft>
                <a:spcPts val="600"/>
              </a:spcAft>
              <a:buClr>
                <a:schemeClr val="tx1"/>
              </a:buClr>
              <a:defRPr sz="2000">
                <a:solidFill>
                  <a:schemeClr val="tx2"/>
                </a:solidFill>
              </a:defRPr>
            </a:lvl1pPr>
            <a:lvl2pPr marL="548640" indent="-274320">
              <a:spcBef>
                <a:spcPts val="0"/>
              </a:spcBef>
              <a:spcAft>
                <a:spcPts val="600"/>
              </a:spcAft>
              <a:defRPr sz="2000">
                <a:solidFill>
                  <a:schemeClr val="tx2"/>
                </a:solidFill>
              </a:defRPr>
            </a:lvl2pPr>
            <a:lvl3pPr marL="822960" indent="-274320">
              <a:spcBef>
                <a:spcPts val="0"/>
              </a:spcBef>
              <a:spcAft>
                <a:spcPts val="600"/>
              </a:spcAft>
              <a:defRPr sz="2000">
                <a:solidFill>
                  <a:schemeClr val="tx2"/>
                </a:solidFill>
              </a:defRPr>
            </a:lvl3pPr>
            <a:lvl4pPr marL="1097280" indent="-274320">
              <a:spcBef>
                <a:spcPts val="0"/>
              </a:spcBef>
              <a:spcAft>
                <a:spcPts val="600"/>
              </a:spcAft>
              <a:defRPr sz="2000">
                <a:solidFill>
                  <a:schemeClr val="tx2"/>
                </a:solidFill>
              </a:defRPr>
            </a:lvl4pPr>
            <a:lvl5pPr marL="1371600" indent="-274320">
              <a:spcBef>
                <a:spcPts val="0"/>
              </a:spcBef>
              <a:spcAft>
                <a:spcPts val="600"/>
              </a:spcAft>
              <a:defRPr sz="20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244459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Opening Slide">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306161" y="2725570"/>
            <a:ext cx="3579679" cy="1406861"/>
          </a:xfrm>
          <a:prstGeom prst="rect">
            <a:avLst/>
          </a:prstGeom>
          <a:noFill/>
          <a:ln>
            <a:noFill/>
          </a:ln>
        </p:spPr>
      </p:pic>
    </p:spTree>
    <p:extLst>
      <p:ext uri="{BB962C8B-B14F-4D97-AF65-F5344CB8AC3E}">
        <p14:creationId xmlns:p14="http://schemas.microsoft.com/office/powerpoint/2010/main" val="9048087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1_Option 1: Title Slide">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biLevel thresh="75000"/>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a:ext>
            </a:extLst>
          </a:blip>
          <a:stretch>
            <a:fillRect/>
          </a:stretch>
        </p:blipFill>
        <p:spPr>
          <a:xfrm>
            <a:off x="4306161" y="2725570"/>
            <a:ext cx="3579679" cy="1406861"/>
          </a:xfrm>
          <a:prstGeom prst="rect">
            <a:avLst/>
          </a:prstGeom>
          <a:noFill/>
          <a:ln>
            <a:noFill/>
          </a:ln>
        </p:spPr>
      </p:pic>
    </p:spTree>
    <p:extLst>
      <p:ext uri="{BB962C8B-B14F-4D97-AF65-F5344CB8AC3E}">
        <p14:creationId xmlns:p14="http://schemas.microsoft.com/office/powerpoint/2010/main" val="396070833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_Option 2: Title Slide">
    <p:bg>
      <p:bgPr>
        <a:solidFill>
          <a:schemeClr val="bg1"/>
        </a:solidFill>
        <a:effectLst/>
      </p:bgPr>
    </p:bg>
    <p:spTree>
      <p:nvGrpSpPr>
        <p:cNvPr id="1" name=""/>
        <p:cNvGrpSpPr/>
        <p:nvPr/>
      </p:nvGrpSpPr>
      <p:grpSpPr>
        <a:xfrm>
          <a:off x="0" y="0"/>
          <a:ext cx="0" cy="0"/>
          <a:chOff x="0" y="0"/>
          <a:chExt cx="0" cy="0"/>
        </a:xfrm>
      </p:grpSpPr>
      <p:sp>
        <p:nvSpPr>
          <p:cNvPr id="3080" name="Rectangle 8"/>
          <p:cNvSpPr>
            <a:spLocks noGrp="1" noChangeArrowheads="1"/>
          </p:cNvSpPr>
          <p:nvPr userDrawn="1">
            <p:ph type="ctrTitle" hasCustomPrompt="1"/>
          </p:nvPr>
        </p:nvSpPr>
        <p:spPr>
          <a:xfrm>
            <a:off x="616689" y="1148316"/>
            <a:ext cx="10941150" cy="2251691"/>
          </a:xfrm>
          <a:prstGeom prst="rect">
            <a:avLst/>
          </a:prstGeom>
        </p:spPr>
        <p:txBody>
          <a:bodyPr vert="horz" wrap="square" lIns="91440" tIns="45720" rIns="91440" bIns="45720" anchor="b" anchorCtr="0">
            <a:noAutofit/>
          </a:bodyPr>
          <a:lstStyle>
            <a:lvl1pPr algn="ctr">
              <a:lnSpc>
                <a:spcPct val="100000"/>
              </a:lnSpc>
              <a:spcBef>
                <a:spcPts val="0"/>
              </a:spcBef>
              <a:defRPr sz="4400" b="0" cap="none" baseline="0">
                <a:solidFill>
                  <a:schemeClr val="tx1"/>
                </a:solidFill>
                <a:latin typeface="+mj-lt"/>
              </a:defRPr>
            </a:lvl1pPr>
          </a:lstStyle>
          <a:p>
            <a:r>
              <a:rPr lang="en-US" dirty="0"/>
              <a:t>Main Title Slide</a:t>
            </a:r>
          </a:p>
        </p:txBody>
      </p:sp>
      <p:sp>
        <p:nvSpPr>
          <p:cNvPr id="3081" name="Rectangle 9"/>
          <p:cNvSpPr>
            <a:spLocks noGrp="1" noChangeArrowheads="1"/>
          </p:cNvSpPr>
          <p:nvPr userDrawn="1">
            <p:ph type="subTitle" idx="1" hasCustomPrompt="1"/>
          </p:nvPr>
        </p:nvSpPr>
        <p:spPr>
          <a:xfrm>
            <a:off x="616689" y="3572344"/>
            <a:ext cx="10941150" cy="829535"/>
          </a:xfrm>
          <a:prstGeom prst="rect">
            <a:avLst/>
          </a:prstGeom>
        </p:spPr>
        <p:txBody>
          <a:bodyPr vert="horz" wrap="square" lIns="91440" tIns="45720" rIns="91440" bIns="45720" anchor="t" anchorCtr="0">
            <a:noAutofit/>
          </a:bodyPr>
          <a:lstStyle>
            <a:lvl1pPr marL="0" indent="0" algn="ctr">
              <a:lnSpc>
                <a:spcPct val="100000"/>
              </a:lnSpc>
              <a:spcBef>
                <a:spcPts val="0"/>
              </a:spcBef>
              <a:buFont typeface="Wingdings" pitchFamily="2" charset="2"/>
              <a:buNone/>
              <a:defRPr sz="1600" cap="none" spc="100" baseline="0">
                <a:solidFill>
                  <a:schemeClr val="tx2"/>
                </a:solidFill>
                <a:latin typeface="+mn-lt"/>
                <a:cs typeface="Arial" pitchFamily="34" charset="0"/>
              </a:defRPr>
            </a:lvl1pPr>
          </a:lstStyle>
          <a:p>
            <a:r>
              <a:rPr lang="en-US" dirty="0"/>
              <a:t>SUBTITLE </a:t>
            </a:r>
            <a:r>
              <a:rPr lang="mr-IN" dirty="0"/>
              <a:t>–</a:t>
            </a:r>
            <a:r>
              <a:rPr lang="en-US" dirty="0"/>
              <a:t> ALL CAPS, 1PT TRACKING</a:t>
            </a:r>
          </a:p>
        </p:txBody>
      </p:sp>
      <p:pic>
        <p:nvPicPr>
          <p:cNvPr id="5" name="Picture 4"/>
          <p:cNvPicPr>
            <a:picLocks noChangeAspect="1"/>
          </p:cNvPicPr>
          <p:nvPr userDrawn="1"/>
        </p:nvPicPr>
        <p:blipFill>
          <a:blip r:embed="rId2">
            <a:duotone>
              <a:prstClr val="black"/>
              <a:srgbClr val="D9C3A5">
                <a:tint val="50000"/>
                <a:satMod val="180000"/>
              </a:srgbClr>
            </a:duotone>
            <a:extLst>
              <a:ext uri="{28A0092B-C50C-407E-A947-70E740481C1C}">
                <a14:useLocalDpi xmlns:a14="http://schemas.microsoft.com/office/drawing/2010/main"/>
              </a:ext>
            </a:extLst>
          </a:blip>
          <a:stretch>
            <a:fillRect/>
          </a:stretch>
        </p:blipFill>
        <p:spPr>
          <a:xfrm>
            <a:off x="10933176" y="6534150"/>
            <a:ext cx="1028700" cy="190500"/>
          </a:xfrm>
          <a:prstGeom prst="rect">
            <a:avLst/>
          </a:prstGeom>
        </p:spPr>
      </p:pic>
      <p:sp>
        <p:nvSpPr>
          <p:cNvPr id="6" name="Rectangle 5"/>
          <p:cNvSpPr/>
          <p:nvPr userDrawn="1"/>
        </p:nvSpPr>
        <p:spPr>
          <a:xfrm>
            <a:off x="0" y="0"/>
            <a:ext cx="12192000" cy="45719"/>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2795521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Option 2: Title Slide">
    <p:bg>
      <p:bgPr>
        <a:solidFill>
          <a:schemeClr val="tx1"/>
        </a:solidFill>
        <a:effectLst/>
      </p:bgPr>
    </p:bg>
    <p:spTree>
      <p:nvGrpSpPr>
        <p:cNvPr id="1" name=""/>
        <p:cNvGrpSpPr/>
        <p:nvPr/>
      </p:nvGrpSpPr>
      <p:grpSpPr>
        <a:xfrm>
          <a:off x="0" y="0"/>
          <a:ext cx="0" cy="0"/>
          <a:chOff x="0" y="0"/>
          <a:chExt cx="0" cy="0"/>
        </a:xfrm>
      </p:grpSpPr>
      <p:sp>
        <p:nvSpPr>
          <p:cNvPr id="3080" name="Rectangle 8"/>
          <p:cNvSpPr>
            <a:spLocks noGrp="1" noChangeArrowheads="1"/>
          </p:cNvSpPr>
          <p:nvPr userDrawn="1">
            <p:ph type="ctrTitle" hasCustomPrompt="1"/>
          </p:nvPr>
        </p:nvSpPr>
        <p:spPr>
          <a:xfrm>
            <a:off x="616689" y="1148316"/>
            <a:ext cx="10941150" cy="2251691"/>
          </a:xfrm>
          <a:prstGeom prst="rect">
            <a:avLst/>
          </a:prstGeom>
        </p:spPr>
        <p:txBody>
          <a:bodyPr vert="horz" wrap="square" lIns="91440" tIns="45720" rIns="91440" bIns="45720" anchor="b" anchorCtr="0">
            <a:noAutofit/>
          </a:bodyPr>
          <a:lstStyle>
            <a:lvl1pPr algn="ctr">
              <a:lnSpc>
                <a:spcPct val="100000"/>
              </a:lnSpc>
              <a:spcBef>
                <a:spcPts val="0"/>
              </a:spcBef>
              <a:defRPr sz="4400" b="0" cap="none" baseline="0">
                <a:solidFill>
                  <a:schemeClr val="bg1"/>
                </a:solidFill>
                <a:latin typeface="+mj-lt"/>
              </a:defRPr>
            </a:lvl1pPr>
          </a:lstStyle>
          <a:p>
            <a:r>
              <a:rPr lang="en-US" dirty="0"/>
              <a:t>Main Title Slide</a:t>
            </a:r>
          </a:p>
        </p:txBody>
      </p:sp>
      <p:sp>
        <p:nvSpPr>
          <p:cNvPr id="3081" name="Rectangle 9"/>
          <p:cNvSpPr>
            <a:spLocks noGrp="1" noChangeArrowheads="1"/>
          </p:cNvSpPr>
          <p:nvPr userDrawn="1">
            <p:ph type="subTitle" idx="1" hasCustomPrompt="1"/>
          </p:nvPr>
        </p:nvSpPr>
        <p:spPr>
          <a:xfrm>
            <a:off x="616689" y="3572344"/>
            <a:ext cx="10941150" cy="829535"/>
          </a:xfrm>
          <a:prstGeom prst="rect">
            <a:avLst/>
          </a:prstGeom>
        </p:spPr>
        <p:txBody>
          <a:bodyPr vert="horz" wrap="square" lIns="91440" tIns="45720" rIns="91440" bIns="45720" anchor="t" anchorCtr="0">
            <a:noAutofit/>
          </a:bodyPr>
          <a:lstStyle>
            <a:lvl1pPr marL="0" indent="0" algn="ctr">
              <a:lnSpc>
                <a:spcPct val="100000"/>
              </a:lnSpc>
              <a:spcBef>
                <a:spcPts val="0"/>
              </a:spcBef>
              <a:buFont typeface="Wingdings" pitchFamily="2" charset="2"/>
              <a:buNone/>
              <a:defRPr sz="1600" cap="none" spc="100" baseline="0">
                <a:solidFill>
                  <a:schemeClr val="accent2"/>
                </a:solidFill>
                <a:latin typeface="+mn-lt"/>
                <a:cs typeface="Arial" pitchFamily="34" charset="0"/>
              </a:defRPr>
            </a:lvl1pPr>
          </a:lstStyle>
          <a:p>
            <a:r>
              <a:rPr lang="en-US" dirty="0"/>
              <a:t>SUBTITLE </a:t>
            </a:r>
            <a:r>
              <a:rPr lang="mr-IN" dirty="0"/>
              <a:t>–</a:t>
            </a:r>
            <a:r>
              <a:rPr lang="en-US" dirty="0"/>
              <a:t> ALL CAPS, 1PT TRACKING</a:t>
            </a:r>
          </a:p>
        </p:txBody>
      </p:sp>
      <p:pic>
        <p:nvPicPr>
          <p:cNvPr id="4" name="Picture 3"/>
          <p:cNvPicPr>
            <a:picLocks noChangeAspect="1"/>
          </p:cNvPicPr>
          <p:nvPr userDrawn="1"/>
        </p:nvPicPr>
        <p:blipFill>
          <a:blip r:embed="rId2">
            <a:biLevel thresh="25000"/>
            <a:extLst>
              <a:ext uri="{28A0092B-C50C-407E-A947-70E740481C1C}">
                <a14:useLocalDpi xmlns:a14="http://schemas.microsoft.com/office/drawing/2010/main"/>
              </a:ext>
            </a:extLst>
          </a:blip>
          <a:stretch>
            <a:fillRect/>
          </a:stretch>
        </p:blipFill>
        <p:spPr>
          <a:xfrm>
            <a:off x="10933176" y="6554289"/>
            <a:ext cx="1028700" cy="190500"/>
          </a:xfrm>
          <a:prstGeom prst="rect">
            <a:avLst/>
          </a:prstGeom>
        </p:spPr>
      </p:pic>
      <p:sp>
        <p:nvSpPr>
          <p:cNvPr id="2" name="Rectangle 1"/>
          <p:cNvSpPr/>
          <p:nvPr userDrawn="1"/>
        </p:nvSpPr>
        <p:spPr>
          <a:xfrm>
            <a:off x="0" y="0"/>
            <a:ext cx="12192000" cy="45719"/>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5629678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Option 1: Section Divider">
    <p:spTree>
      <p:nvGrpSpPr>
        <p:cNvPr id="1" name=""/>
        <p:cNvGrpSpPr/>
        <p:nvPr/>
      </p:nvGrpSpPr>
      <p:grpSpPr>
        <a:xfrm>
          <a:off x="0" y="0"/>
          <a:ext cx="0" cy="0"/>
          <a:chOff x="0" y="0"/>
          <a:chExt cx="0" cy="0"/>
        </a:xfrm>
      </p:grpSpPr>
      <p:sp>
        <p:nvSpPr>
          <p:cNvPr id="8" name="Rectangle 8"/>
          <p:cNvSpPr>
            <a:spLocks noGrp="1" noChangeArrowheads="1"/>
          </p:cNvSpPr>
          <p:nvPr userDrawn="1">
            <p:ph type="ctrTitle" hasCustomPrompt="1"/>
          </p:nvPr>
        </p:nvSpPr>
        <p:spPr>
          <a:xfrm>
            <a:off x="230124" y="2841554"/>
            <a:ext cx="11731752" cy="799112"/>
          </a:xfrm>
          <a:prstGeom prst="rect">
            <a:avLst/>
          </a:prstGeom>
        </p:spPr>
        <p:txBody>
          <a:bodyPr vert="horz" wrap="square" lIns="91440" tIns="45720" rIns="91440" bIns="45720" anchor="b" anchorCtr="0">
            <a:noAutofit/>
          </a:bodyPr>
          <a:lstStyle>
            <a:lvl1pPr>
              <a:lnSpc>
                <a:spcPct val="100000"/>
              </a:lnSpc>
              <a:spcBef>
                <a:spcPts val="0"/>
              </a:spcBef>
              <a:defRPr sz="3600" b="0" cap="none" baseline="0">
                <a:solidFill>
                  <a:schemeClr val="tx1"/>
                </a:solidFill>
                <a:latin typeface="+mj-lt"/>
              </a:defRPr>
            </a:lvl1pPr>
          </a:lstStyle>
          <a:p>
            <a:r>
              <a:rPr lang="en-US" dirty="0"/>
              <a:t>Click to Insert Title</a:t>
            </a:r>
          </a:p>
        </p:txBody>
      </p:sp>
      <p:sp>
        <p:nvSpPr>
          <p:cNvPr id="17" name="Rectangle 9"/>
          <p:cNvSpPr>
            <a:spLocks noGrp="1" noChangeArrowheads="1"/>
          </p:cNvSpPr>
          <p:nvPr userDrawn="1">
            <p:ph type="subTitle" idx="1" hasCustomPrompt="1"/>
          </p:nvPr>
        </p:nvSpPr>
        <p:spPr>
          <a:xfrm>
            <a:off x="230124" y="3826265"/>
            <a:ext cx="11731752" cy="584775"/>
          </a:xfrm>
          <a:prstGeom prst="rect">
            <a:avLst/>
          </a:prstGeom>
        </p:spPr>
        <p:txBody>
          <a:bodyPr vert="horz" wrap="square" lIns="91440" tIns="45720" rIns="91440" bIns="45720" anchor="t" anchorCtr="0">
            <a:noAutofit/>
          </a:bodyPr>
          <a:lstStyle>
            <a:lvl1pPr marL="0" indent="0">
              <a:lnSpc>
                <a:spcPct val="100000"/>
              </a:lnSpc>
              <a:spcBef>
                <a:spcPts val="0"/>
              </a:spcBef>
              <a:buFont typeface="Wingdings" pitchFamily="2" charset="2"/>
              <a:buNone/>
              <a:defRPr sz="1600" b="0" cap="none" spc="100" baseline="0">
                <a:solidFill>
                  <a:schemeClr val="tx1"/>
                </a:solidFill>
                <a:latin typeface="+mn-lt"/>
                <a:cs typeface="Arial" pitchFamily="34" charset="0"/>
              </a:defRPr>
            </a:lvl1pPr>
          </a:lstStyle>
          <a:p>
            <a:r>
              <a:rPr lang="en-US" dirty="0"/>
              <a:t>SUBTITLE </a:t>
            </a:r>
            <a:r>
              <a:rPr lang="mr-IN" dirty="0"/>
              <a:t>–</a:t>
            </a:r>
            <a:r>
              <a:rPr lang="en-US" dirty="0"/>
              <a:t> ALL CAPS, TRACKING AT 1 PT  </a:t>
            </a:r>
          </a:p>
        </p:txBody>
      </p:sp>
      <p:sp>
        <p:nvSpPr>
          <p:cNvPr id="5" name="Slide Number Placeholder 1"/>
          <p:cNvSpPr>
            <a:spLocks noGrp="1"/>
          </p:cNvSpPr>
          <p:nvPr>
            <p:ph type="sldNum" sz="quarter" idx="4"/>
          </p:nvPr>
        </p:nvSpPr>
        <p:spPr>
          <a:xfrm>
            <a:off x="87086" y="6478361"/>
            <a:ext cx="398689" cy="365125"/>
          </a:xfrm>
          <a:prstGeom prst="rect">
            <a:avLst/>
          </a:prstGeom>
        </p:spPr>
        <p:txBody>
          <a:bodyPr vert="horz" lIns="91440" tIns="45720" rIns="91440" bIns="45720" rtlCol="0" anchor="ctr"/>
          <a:lstStyle>
            <a:lvl1pPr algn="ctr">
              <a:defRPr sz="900">
                <a:solidFill>
                  <a:schemeClr val="accent2"/>
                </a:solidFill>
              </a:defRPr>
            </a:lvl1pPr>
          </a:lstStyle>
          <a:p>
            <a:fld id="{59E3E2AC-ACB3-5544-BE29-32D30D23532C}" type="slidenum">
              <a:rPr lang="en-US" smtClean="0"/>
              <a:pPr/>
              <a:t>‹#›</a:t>
            </a:fld>
            <a:endParaRPr lang="en-US" dirty="0"/>
          </a:p>
        </p:txBody>
      </p:sp>
      <p:cxnSp>
        <p:nvCxnSpPr>
          <p:cNvPr id="3" name="Straight Connector 2"/>
          <p:cNvCxnSpPr/>
          <p:nvPr userDrawn="1"/>
        </p:nvCxnSpPr>
        <p:spPr>
          <a:xfrm>
            <a:off x="293919" y="2841554"/>
            <a:ext cx="599609"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453222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Option 1: Section Divider">
    <p:bg>
      <p:bgPr>
        <a:solidFill>
          <a:schemeClr val="bg1">
            <a:lumMod val="85000"/>
          </a:schemeClr>
        </a:solidFill>
        <a:effectLst/>
      </p:bgPr>
    </p:bg>
    <p:spTree>
      <p:nvGrpSpPr>
        <p:cNvPr id="1" name=""/>
        <p:cNvGrpSpPr/>
        <p:nvPr/>
      </p:nvGrpSpPr>
      <p:grpSpPr>
        <a:xfrm>
          <a:off x="0" y="0"/>
          <a:ext cx="0" cy="0"/>
          <a:chOff x="0" y="0"/>
          <a:chExt cx="0" cy="0"/>
        </a:xfrm>
      </p:grpSpPr>
      <p:sp>
        <p:nvSpPr>
          <p:cNvPr id="8" name="Rectangle 8"/>
          <p:cNvSpPr>
            <a:spLocks noGrp="1" noChangeArrowheads="1"/>
          </p:cNvSpPr>
          <p:nvPr userDrawn="1">
            <p:ph type="ctrTitle" hasCustomPrompt="1"/>
          </p:nvPr>
        </p:nvSpPr>
        <p:spPr>
          <a:xfrm>
            <a:off x="230124" y="2841554"/>
            <a:ext cx="11731752" cy="799112"/>
          </a:xfrm>
          <a:prstGeom prst="rect">
            <a:avLst/>
          </a:prstGeom>
        </p:spPr>
        <p:txBody>
          <a:bodyPr vert="horz" wrap="square" lIns="91440" tIns="45720" rIns="91440" bIns="45720" anchor="b" anchorCtr="0">
            <a:noAutofit/>
          </a:bodyPr>
          <a:lstStyle>
            <a:lvl1pPr>
              <a:lnSpc>
                <a:spcPct val="100000"/>
              </a:lnSpc>
              <a:spcBef>
                <a:spcPts val="0"/>
              </a:spcBef>
              <a:defRPr sz="3600" b="0" cap="none" baseline="0">
                <a:solidFill>
                  <a:schemeClr val="tx1"/>
                </a:solidFill>
                <a:latin typeface="+mj-lt"/>
              </a:defRPr>
            </a:lvl1pPr>
          </a:lstStyle>
          <a:p>
            <a:r>
              <a:rPr lang="en-US" dirty="0"/>
              <a:t>Click to Insert Title</a:t>
            </a:r>
          </a:p>
        </p:txBody>
      </p:sp>
      <p:sp>
        <p:nvSpPr>
          <p:cNvPr id="17" name="Rectangle 9"/>
          <p:cNvSpPr>
            <a:spLocks noGrp="1" noChangeArrowheads="1"/>
          </p:cNvSpPr>
          <p:nvPr userDrawn="1">
            <p:ph type="subTitle" idx="1" hasCustomPrompt="1"/>
          </p:nvPr>
        </p:nvSpPr>
        <p:spPr>
          <a:xfrm>
            <a:off x="230124" y="3826265"/>
            <a:ext cx="11731752" cy="584775"/>
          </a:xfrm>
          <a:prstGeom prst="rect">
            <a:avLst/>
          </a:prstGeom>
        </p:spPr>
        <p:txBody>
          <a:bodyPr vert="horz" wrap="square" lIns="91440" tIns="45720" rIns="91440" bIns="45720" anchor="t" anchorCtr="0">
            <a:noAutofit/>
          </a:bodyPr>
          <a:lstStyle>
            <a:lvl1pPr marL="0" indent="0">
              <a:lnSpc>
                <a:spcPct val="100000"/>
              </a:lnSpc>
              <a:spcBef>
                <a:spcPts val="0"/>
              </a:spcBef>
              <a:buFont typeface="Wingdings" pitchFamily="2" charset="2"/>
              <a:buNone/>
              <a:defRPr sz="1600" b="0" cap="none" spc="100" baseline="0">
                <a:solidFill>
                  <a:schemeClr val="tx1"/>
                </a:solidFill>
                <a:latin typeface="+mn-lt"/>
                <a:cs typeface="Arial" pitchFamily="34" charset="0"/>
              </a:defRPr>
            </a:lvl1pPr>
          </a:lstStyle>
          <a:p>
            <a:r>
              <a:rPr lang="en-US" dirty="0"/>
              <a:t>SUBTITLE </a:t>
            </a:r>
            <a:r>
              <a:rPr lang="mr-IN" dirty="0"/>
              <a:t>–</a:t>
            </a:r>
            <a:r>
              <a:rPr lang="en-US" dirty="0"/>
              <a:t> ALL CAPS, TRACKING AT 1 PT  </a:t>
            </a:r>
          </a:p>
        </p:txBody>
      </p:sp>
      <p:sp>
        <p:nvSpPr>
          <p:cNvPr id="5" name="Slide Number Placeholder 1"/>
          <p:cNvSpPr>
            <a:spLocks noGrp="1"/>
          </p:cNvSpPr>
          <p:nvPr>
            <p:ph type="sldNum" sz="quarter" idx="4"/>
          </p:nvPr>
        </p:nvSpPr>
        <p:spPr>
          <a:xfrm>
            <a:off x="87086" y="6478361"/>
            <a:ext cx="398689" cy="365125"/>
          </a:xfrm>
          <a:prstGeom prst="rect">
            <a:avLst/>
          </a:prstGeom>
        </p:spPr>
        <p:txBody>
          <a:bodyPr vert="horz" lIns="91440" tIns="45720" rIns="91440" bIns="45720" rtlCol="0" anchor="ctr"/>
          <a:lstStyle>
            <a:lvl1pPr algn="ctr">
              <a:defRPr sz="900">
                <a:solidFill>
                  <a:schemeClr val="accent2"/>
                </a:solidFill>
              </a:defRPr>
            </a:lvl1pPr>
          </a:lstStyle>
          <a:p>
            <a:fld id="{59E3E2AC-ACB3-5544-BE29-32D30D23532C}" type="slidenum">
              <a:rPr lang="en-US" smtClean="0"/>
              <a:pPr/>
              <a:t>‹#›</a:t>
            </a:fld>
            <a:endParaRPr lang="en-US" dirty="0"/>
          </a:p>
        </p:txBody>
      </p:sp>
      <p:cxnSp>
        <p:nvCxnSpPr>
          <p:cNvPr id="6" name="Straight Connector 5"/>
          <p:cNvCxnSpPr/>
          <p:nvPr userDrawn="1"/>
        </p:nvCxnSpPr>
        <p:spPr>
          <a:xfrm>
            <a:off x="293919" y="2841554"/>
            <a:ext cx="599609"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2794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_Option 1: Section Divider">
    <p:bg>
      <p:bgPr>
        <a:solidFill>
          <a:schemeClr val="tx2"/>
        </a:solidFill>
        <a:effectLst/>
      </p:bgPr>
    </p:bg>
    <p:spTree>
      <p:nvGrpSpPr>
        <p:cNvPr id="1" name=""/>
        <p:cNvGrpSpPr/>
        <p:nvPr/>
      </p:nvGrpSpPr>
      <p:grpSpPr>
        <a:xfrm>
          <a:off x="0" y="0"/>
          <a:ext cx="0" cy="0"/>
          <a:chOff x="0" y="0"/>
          <a:chExt cx="0" cy="0"/>
        </a:xfrm>
      </p:grpSpPr>
      <p:sp>
        <p:nvSpPr>
          <p:cNvPr id="8" name="Rectangle 8"/>
          <p:cNvSpPr>
            <a:spLocks noGrp="1" noChangeArrowheads="1"/>
          </p:cNvSpPr>
          <p:nvPr userDrawn="1">
            <p:ph type="ctrTitle" hasCustomPrompt="1"/>
          </p:nvPr>
        </p:nvSpPr>
        <p:spPr>
          <a:xfrm>
            <a:off x="230124" y="2841554"/>
            <a:ext cx="11731752" cy="799112"/>
          </a:xfrm>
          <a:prstGeom prst="rect">
            <a:avLst/>
          </a:prstGeom>
        </p:spPr>
        <p:txBody>
          <a:bodyPr vert="horz" wrap="square" lIns="91440" tIns="45720" rIns="91440" bIns="45720" anchor="b" anchorCtr="0">
            <a:noAutofit/>
          </a:bodyPr>
          <a:lstStyle>
            <a:lvl1pPr>
              <a:lnSpc>
                <a:spcPct val="100000"/>
              </a:lnSpc>
              <a:spcBef>
                <a:spcPts val="0"/>
              </a:spcBef>
              <a:defRPr sz="3600" b="0" cap="none" baseline="0">
                <a:solidFill>
                  <a:schemeClr val="bg1"/>
                </a:solidFill>
                <a:latin typeface="+mj-lt"/>
              </a:defRPr>
            </a:lvl1pPr>
          </a:lstStyle>
          <a:p>
            <a:r>
              <a:rPr lang="en-US" dirty="0"/>
              <a:t>Click to Insert Title</a:t>
            </a:r>
          </a:p>
        </p:txBody>
      </p:sp>
      <p:sp>
        <p:nvSpPr>
          <p:cNvPr id="17" name="Rectangle 9"/>
          <p:cNvSpPr>
            <a:spLocks noGrp="1" noChangeArrowheads="1"/>
          </p:cNvSpPr>
          <p:nvPr userDrawn="1">
            <p:ph type="subTitle" idx="1" hasCustomPrompt="1"/>
          </p:nvPr>
        </p:nvSpPr>
        <p:spPr>
          <a:xfrm>
            <a:off x="230124" y="3826265"/>
            <a:ext cx="11731752" cy="584775"/>
          </a:xfrm>
          <a:prstGeom prst="rect">
            <a:avLst/>
          </a:prstGeom>
        </p:spPr>
        <p:txBody>
          <a:bodyPr vert="horz" wrap="square" lIns="91440" tIns="45720" rIns="91440" bIns="45720" anchor="t" anchorCtr="0">
            <a:noAutofit/>
          </a:bodyPr>
          <a:lstStyle>
            <a:lvl1pPr marL="0" indent="0">
              <a:lnSpc>
                <a:spcPct val="100000"/>
              </a:lnSpc>
              <a:spcBef>
                <a:spcPts val="0"/>
              </a:spcBef>
              <a:buFont typeface="Wingdings" pitchFamily="2" charset="2"/>
              <a:buNone/>
              <a:defRPr sz="1600" b="0" cap="none" spc="100" baseline="0">
                <a:solidFill>
                  <a:schemeClr val="bg1"/>
                </a:solidFill>
                <a:latin typeface="+mn-lt"/>
                <a:cs typeface="Arial" pitchFamily="34" charset="0"/>
              </a:defRPr>
            </a:lvl1pPr>
          </a:lstStyle>
          <a:p>
            <a:r>
              <a:rPr lang="en-US" dirty="0"/>
              <a:t>SUBTITLE </a:t>
            </a:r>
            <a:r>
              <a:rPr lang="mr-IN" dirty="0"/>
              <a:t>–</a:t>
            </a:r>
            <a:r>
              <a:rPr lang="en-US" dirty="0"/>
              <a:t> ALL CAPS, TRACKING AT 1 PT  </a:t>
            </a:r>
          </a:p>
        </p:txBody>
      </p:sp>
      <p:sp>
        <p:nvSpPr>
          <p:cNvPr id="5" name="Slide Number Placeholder 1"/>
          <p:cNvSpPr>
            <a:spLocks noGrp="1"/>
          </p:cNvSpPr>
          <p:nvPr>
            <p:ph type="sldNum" sz="quarter" idx="4"/>
          </p:nvPr>
        </p:nvSpPr>
        <p:spPr>
          <a:xfrm>
            <a:off x="87086" y="6478361"/>
            <a:ext cx="398689" cy="365125"/>
          </a:xfrm>
          <a:prstGeom prst="rect">
            <a:avLst/>
          </a:prstGeom>
        </p:spPr>
        <p:txBody>
          <a:bodyPr vert="horz" lIns="91440" tIns="45720" rIns="91440" bIns="45720" rtlCol="0" anchor="ctr"/>
          <a:lstStyle>
            <a:lvl1pPr algn="ctr">
              <a:defRPr sz="900">
                <a:solidFill>
                  <a:schemeClr val="accent2"/>
                </a:solidFill>
              </a:defRPr>
            </a:lvl1pPr>
          </a:lstStyle>
          <a:p>
            <a:fld id="{59E3E2AC-ACB3-5544-BE29-32D30D23532C}" type="slidenum">
              <a:rPr lang="en-US" smtClean="0"/>
              <a:pPr/>
              <a:t>‹#›</a:t>
            </a:fld>
            <a:endParaRPr lang="en-US" dirty="0"/>
          </a:p>
        </p:txBody>
      </p:sp>
      <p:cxnSp>
        <p:nvCxnSpPr>
          <p:cNvPr id="6" name="Straight Connector 5"/>
          <p:cNvCxnSpPr/>
          <p:nvPr userDrawn="1"/>
        </p:nvCxnSpPr>
        <p:spPr>
          <a:xfrm>
            <a:off x="293919" y="2841554"/>
            <a:ext cx="599609"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898274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59E3E2AC-ACB3-5544-BE29-32D30D23532C}" type="slidenum">
              <a:rPr lang="en-US" smtClean="0"/>
              <a:pPr/>
              <a:t>‹#›</a:t>
            </a:fld>
            <a:r>
              <a:rPr lang="en-US" dirty="0"/>
              <a:t> </a:t>
            </a:r>
          </a:p>
        </p:txBody>
      </p:sp>
    </p:spTree>
    <p:extLst>
      <p:ext uri="{BB962C8B-B14F-4D97-AF65-F5344CB8AC3E}">
        <p14:creationId xmlns:p14="http://schemas.microsoft.com/office/powerpoint/2010/main" val="57210626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One-line Title</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59E3E2AC-ACB3-5544-BE29-32D30D23532C}" type="slidenum">
              <a:rPr lang="en-US" smtClean="0"/>
              <a:pPr/>
              <a:t>‹#›</a:t>
            </a:fld>
            <a:r>
              <a:rPr lang="en-US" dirty="0"/>
              <a:t> </a:t>
            </a:r>
          </a:p>
        </p:txBody>
      </p:sp>
      <p:sp>
        <p:nvSpPr>
          <p:cNvPr id="6" name="Content Placeholder 5"/>
          <p:cNvSpPr>
            <a:spLocks noGrp="1"/>
          </p:cNvSpPr>
          <p:nvPr>
            <p:ph sz="quarter" idx="12"/>
          </p:nvPr>
        </p:nvSpPr>
        <p:spPr>
          <a:xfrm>
            <a:off x="274638" y="1012208"/>
            <a:ext cx="11687237" cy="4813600"/>
          </a:xfrm>
          <a:prstGeom prst="rect">
            <a:avLst/>
          </a:prstGeom>
        </p:spPr>
        <p:txBody>
          <a:bodyPr/>
          <a:lstStyle>
            <a:lvl1pPr>
              <a:spcBef>
                <a:spcPts val="800"/>
              </a:spcBef>
              <a:buClr>
                <a:schemeClr val="accent2"/>
              </a:buClr>
              <a:defRPr>
                <a:solidFill>
                  <a:schemeClr val="tx2"/>
                </a:solidFill>
              </a:defRPr>
            </a:lvl1pPr>
            <a:lvl2pPr>
              <a:spcBef>
                <a:spcPts val="800"/>
              </a:spcBef>
              <a:defRPr>
                <a:solidFill>
                  <a:schemeClr val="tx2"/>
                </a:solidFill>
              </a:defRPr>
            </a:lvl2pPr>
            <a:lvl3pPr>
              <a:spcBef>
                <a:spcPts val="800"/>
              </a:spcBef>
              <a:defRPr>
                <a:solidFill>
                  <a:schemeClr val="tx2"/>
                </a:solidFill>
              </a:defRPr>
            </a:lvl3pPr>
            <a:lvl4pPr>
              <a:spcBef>
                <a:spcPts val="800"/>
              </a:spcBef>
              <a:defRPr>
                <a:solidFill>
                  <a:schemeClr val="tx2"/>
                </a:solidFill>
              </a:defRPr>
            </a:lvl4pPr>
            <a:lvl5pPr>
              <a:spcBef>
                <a:spcPts val="800"/>
              </a:spcBef>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849861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319" y="274320"/>
            <a:ext cx="11693091" cy="509451"/>
          </a:xfrm>
        </p:spPr>
        <p:txBody>
          <a:bodyPr/>
          <a:lstStyle/>
          <a:p>
            <a:r>
              <a:rPr lang="en-US" dirty="0"/>
              <a:t>One-line Title</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lvl1pPr algn="ctr">
              <a:defRPr/>
            </a:lvl1pPr>
          </a:lstStyle>
          <a:p>
            <a:fld id="{59E3E2AC-ACB3-5544-BE29-32D30D23532C}" type="slidenum">
              <a:rPr lang="en-US" smtClean="0"/>
              <a:pPr/>
              <a:t>‹#›</a:t>
            </a:fld>
            <a:r>
              <a:rPr lang="en-US" dirty="0"/>
              <a:t> </a:t>
            </a:r>
          </a:p>
        </p:txBody>
      </p:sp>
      <p:sp>
        <p:nvSpPr>
          <p:cNvPr id="6" name="Content Placeholder 5"/>
          <p:cNvSpPr>
            <a:spLocks noGrp="1"/>
          </p:cNvSpPr>
          <p:nvPr>
            <p:ph sz="quarter" idx="12"/>
          </p:nvPr>
        </p:nvSpPr>
        <p:spPr>
          <a:xfrm>
            <a:off x="274320" y="1012208"/>
            <a:ext cx="5741470" cy="4813600"/>
          </a:xfrm>
          <a:prstGeom prst="rect">
            <a:avLst/>
          </a:prstGeom>
        </p:spPr>
        <p:txBody>
          <a:bodyPr/>
          <a:lstStyle>
            <a:lvl1pPr>
              <a:spcBef>
                <a:spcPts val="800"/>
              </a:spcBef>
              <a:buClr>
                <a:schemeClr val="accent2"/>
              </a:buClr>
              <a:defRPr>
                <a:solidFill>
                  <a:schemeClr val="tx2"/>
                </a:solidFill>
              </a:defRPr>
            </a:lvl1pPr>
            <a:lvl2pPr>
              <a:spcBef>
                <a:spcPts val="800"/>
              </a:spcBef>
              <a:defRPr>
                <a:solidFill>
                  <a:schemeClr val="tx2"/>
                </a:solidFill>
              </a:defRPr>
            </a:lvl2pPr>
            <a:lvl3pPr>
              <a:spcBef>
                <a:spcPts val="800"/>
              </a:spcBef>
              <a:defRPr>
                <a:solidFill>
                  <a:schemeClr val="tx2"/>
                </a:solidFill>
              </a:defRPr>
            </a:lvl3pPr>
            <a:lvl4pPr>
              <a:spcBef>
                <a:spcPts val="800"/>
              </a:spcBef>
              <a:defRPr>
                <a:solidFill>
                  <a:schemeClr val="tx2"/>
                </a:solidFill>
              </a:defRPr>
            </a:lvl4pPr>
            <a:lvl5pPr>
              <a:spcBef>
                <a:spcPts val="800"/>
              </a:spcBef>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5"/>
          <p:cNvSpPr>
            <a:spLocks noGrp="1"/>
          </p:cNvSpPr>
          <p:nvPr>
            <p:ph sz="quarter" idx="13"/>
          </p:nvPr>
        </p:nvSpPr>
        <p:spPr>
          <a:xfrm>
            <a:off x="6225941" y="1012208"/>
            <a:ext cx="5741470" cy="4813600"/>
          </a:xfrm>
          <a:prstGeom prst="rect">
            <a:avLst/>
          </a:prstGeom>
        </p:spPr>
        <p:txBody>
          <a:bodyPr/>
          <a:lstStyle>
            <a:lvl1pPr>
              <a:spcBef>
                <a:spcPts val="800"/>
              </a:spcBef>
              <a:buClr>
                <a:schemeClr val="accent2"/>
              </a:buClr>
              <a:defRPr>
                <a:solidFill>
                  <a:schemeClr val="tx2"/>
                </a:solidFill>
              </a:defRPr>
            </a:lvl1pPr>
            <a:lvl2pPr>
              <a:spcBef>
                <a:spcPts val="800"/>
              </a:spcBef>
              <a:defRPr>
                <a:solidFill>
                  <a:schemeClr val="tx2"/>
                </a:solidFill>
              </a:defRPr>
            </a:lvl2pPr>
            <a:lvl3pPr>
              <a:spcBef>
                <a:spcPts val="800"/>
              </a:spcBef>
              <a:defRPr>
                <a:solidFill>
                  <a:schemeClr val="tx2"/>
                </a:solidFill>
              </a:defRPr>
            </a:lvl3pPr>
            <a:lvl4pPr>
              <a:spcBef>
                <a:spcPts val="800"/>
              </a:spcBef>
              <a:defRPr>
                <a:solidFill>
                  <a:schemeClr val="tx2"/>
                </a:solidFill>
              </a:defRPr>
            </a:lvl4pPr>
            <a:lvl5pPr>
              <a:spcBef>
                <a:spcPts val="800"/>
              </a:spcBef>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770274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One-line Title </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59E3E2AC-ACB3-5544-BE29-32D30D23532C}" type="slidenum">
              <a:rPr lang="en-US" smtClean="0"/>
              <a:pPr/>
              <a:t>‹#›</a:t>
            </a:fld>
            <a:r>
              <a:rPr lang="en-US" dirty="0"/>
              <a:t> </a:t>
            </a:r>
          </a:p>
        </p:txBody>
      </p:sp>
      <p:sp>
        <p:nvSpPr>
          <p:cNvPr id="7" name="Text Placeholder 6"/>
          <p:cNvSpPr>
            <a:spLocks noGrp="1"/>
          </p:cNvSpPr>
          <p:nvPr>
            <p:ph type="body" sz="quarter" idx="12" hasCustomPrompt="1"/>
          </p:nvPr>
        </p:nvSpPr>
        <p:spPr>
          <a:xfrm>
            <a:off x="274638" y="837222"/>
            <a:ext cx="11687238" cy="669845"/>
          </a:xfrm>
          <a:prstGeom prst="rect">
            <a:avLst/>
          </a:prstGeom>
        </p:spPr>
        <p:txBody>
          <a:bodyPr/>
          <a:lstStyle>
            <a:lvl1pPr marL="0" indent="0">
              <a:buNone/>
              <a:defRPr sz="160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Two-line Subtitle </a:t>
            </a:r>
          </a:p>
        </p:txBody>
      </p:sp>
    </p:spTree>
    <p:extLst>
      <p:ext uri="{BB962C8B-B14F-4D97-AF65-F5344CB8AC3E}">
        <p14:creationId xmlns:p14="http://schemas.microsoft.com/office/powerpoint/2010/main" val="257142893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One-line Title </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59E3E2AC-ACB3-5544-BE29-32D30D23532C}" type="slidenum">
              <a:rPr lang="en-US" smtClean="0"/>
              <a:pPr/>
              <a:t>‹#›</a:t>
            </a:fld>
            <a:r>
              <a:rPr lang="en-US" dirty="0"/>
              <a:t> </a:t>
            </a:r>
          </a:p>
        </p:txBody>
      </p:sp>
      <p:sp>
        <p:nvSpPr>
          <p:cNvPr id="7" name="Text Placeholder 6"/>
          <p:cNvSpPr>
            <a:spLocks noGrp="1"/>
          </p:cNvSpPr>
          <p:nvPr>
            <p:ph type="body" sz="quarter" idx="12" hasCustomPrompt="1"/>
          </p:nvPr>
        </p:nvSpPr>
        <p:spPr>
          <a:xfrm>
            <a:off x="274638" y="837222"/>
            <a:ext cx="11687238" cy="669845"/>
          </a:xfrm>
          <a:prstGeom prst="rect">
            <a:avLst/>
          </a:prstGeom>
        </p:spPr>
        <p:txBody>
          <a:bodyPr/>
          <a:lstStyle>
            <a:lvl1pPr marL="0" indent="0">
              <a:buNone/>
              <a:defRPr sz="160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Two-line Subtitle </a:t>
            </a:r>
          </a:p>
        </p:txBody>
      </p:sp>
      <p:sp>
        <p:nvSpPr>
          <p:cNvPr id="6" name="Content Placeholder 5"/>
          <p:cNvSpPr>
            <a:spLocks noGrp="1"/>
          </p:cNvSpPr>
          <p:nvPr>
            <p:ph sz="quarter" idx="13"/>
          </p:nvPr>
        </p:nvSpPr>
        <p:spPr>
          <a:xfrm>
            <a:off x="274638" y="1737360"/>
            <a:ext cx="11687175" cy="4088448"/>
          </a:xfrm>
          <a:prstGeom prst="rect">
            <a:avLst/>
          </a:prstGeom>
        </p:spPr>
        <p:txBody>
          <a:bodyPr/>
          <a:lstStyle>
            <a:lvl1pPr>
              <a:spcBef>
                <a:spcPts val="800"/>
              </a:spcBef>
              <a:buClr>
                <a:schemeClr val="accent2"/>
              </a:buClr>
              <a:defRPr>
                <a:solidFill>
                  <a:schemeClr val="tx2"/>
                </a:solidFill>
              </a:defRPr>
            </a:lvl1pPr>
            <a:lvl2pPr>
              <a:spcBef>
                <a:spcPts val="800"/>
              </a:spcBef>
              <a:defRPr>
                <a:solidFill>
                  <a:schemeClr val="tx2"/>
                </a:solidFill>
              </a:defRPr>
            </a:lvl2pPr>
            <a:lvl3pPr>
              <a:spcBef>
                <a:spcPts val="800"/>
              </a:spcBef>
              <a:defRPr>
                <a:solidFill>
                  <a:schemeClr val="tx2"/>
                </a:solidFill>
              </a:defRPr>
            </a:lvl3pPr>
            <a:lvl4pPr>
              <a:spcBef>
                <a:spcPts val="800"/>
              </a:spcBef>
              <a:defRPr>
                <a:solidFill>
                  <a:schemeClr val="tx2"/>
                </a:solidFill>
              </a:defRPr>
            </a:lvl4pPr>
            <a:lvl5pPr>
              <a:spcBef>
                <a:spcPts val="800"/>
              </a:spcBef>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0414116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One-line Title </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59E3E2AC-ACB3-5544-BE29-32D30D23532C}" type="slidenum">
              <a:rPr lang="en-US" smtClean="0"/>
              <a:pPr/>
              <a:t>‹#›</a:t>
            </a:fld>
            <a:r>
              <a:rPr lang="en-US" dirty="0"/>
              <a:t> </a:t>
            </a:r>
          </a:p>
        </p:txBody>
      </p:sp>
      <p:sp>
        <p:nvSpPr>
          <p:cNvPr id="7" name="Text Placeholder 6"/>
          <p:cNvSpPr>
            <a:spLocks noGrp="1"/>
          </p:cNvSpPr>
          <p:nvPr>
            <p:ph type="body" sz="quarter" idx="12" hasCustomPrompt="1"/>
          </p:nvPr>
        </p:nvSpPr>
        <p:spPr>
          <a:xfrm>
            <a:off x="274638" y="837222"/>
            <a:ext cx="11687238" cy="669845"/>
          </a:xfrm>
          <a:prstGeom prst="rect">
            <a:avLst/>
          </a:prstGeom>
        </p:spPr>
        <p:txBody>
          <a:bodyPr/>
          <a:lstStyle>
            <a:lvl1pPr marL="0" indent="0">
              <a:buNone/>
              <a:defRPr sz="160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Two-line Subtitle </a:t>
            </a:r>
          </a:p>
        </p:txBody>
      </p:sp>
      <p:sp>
        <p:nvSpPr>
          <p:cNvPr id="6" name="Content Placeholder 5"/>
          <p:cNvSpPr>
            <a:spLocks noGrp="1"/>
          </p:cNvSpPr>
          <p:nvPr>
            <p:ph sz="quarter" idx="13"/>
          </p:nvPr>
        </p:nvSpPr>
        <p:spPr>
          <a:xfrm>
            <a:off x="274639" y="1737360"/>
            <a:ext cx="5743390" cy="4088448"/>
          </a:xfrm>
          <a:prstGeom prst="rect">
            <a:avLst/>
          </a:prstGeom>
        </p:spPr>
        <p:txBody>
          <a:bodyPr/>
          <a:lstStyle>
            <a:lvl1pPr>
              <a:spcBef>
                <a:spcPts val="800"/>
              </a:spcBef>
              <a:buClr>
                <a:schemeClr val="accent2"/>
              </a:buClr>
              <a:defRPr>
                <a:solidFill>
                  <a:schemeClr val="tx2"/>
                </a:solidFill>
              </a:defRPr>
            </a:lvl1pPr>
            <a:lvl2pPr>
              <a:spcBef>
                <a:spcPts val="800"/>
              </a:spcBef>
              <a:defRPr>
                <a:solidFill>
                  <a:schemeClr val="tx2"/>
                </a:solidFill>
              </a:defRPr>
            </a:lvl2pPr>
            <a:lvl3pPr>
              <a:spcBef>
                <a:spcPts val="800"/>
              </a:spcBef>
              <a:defRPr>
                <a:solidFill>
                  <a:schemeClr val="tx2"/>
                </a:solidFill>
              </a:defRPr>
            </a:lvl3pPr>
            <a:lvl4pPr>
              <a:spcBef>
                <a:spcPts val="800"/>
              </a:spcBef>
              <a:defRPr>
                <a:solidFill>
                  <a:schemeClr val="tx2"/>
                </a:solidFill>
              </a:defRPr>
            </a:lvl4pPr>
            <a:lvl5pPr>
              <a:spcBef>
                <a:spcPts val="800"/>
              </a:spcBef>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p:cNvSpPr>
            <a:spLocks noGrp="1"/>
          </p:cNvSpPr>
          <p:nvPr>
            <p:ph sz="quarter" idx="14"/>
          </p:nvPr>
        </p:nvSpPr>
        <p:spPr>
          <a:xfrm>
            <a:off x="6230752" y="1743074"/>
            <a:ext cx="5731061" cy="4082601"/>
          </a:xfrm>
          <a:prstGeom prst="rect">
            <a:avLst/>
          </a:prstGeom>
        </p:spPr>
        <p:txBody>
          <a:bodyPr/>
          <a:lstStyle>
            <a:lvl1pPr>
              <a:spcBef>
                <a:spcPts val="800"/>
              </a:spcBef>
              <a:buClr>
                <a:schemeClr val="accent2"/>
              </a:buClr>
              <a:defRPr>
                <a:solidFill>
                  <a:schemeClr val="tx2"/>
                </a:solidFill>
              </a:defRPr>
            </a:lvl1pPr>
            <a:lvl2pPr>
              <a:spcBef>
                <a:spcPts val="800"/>
              </a:spcBef>
              <a:defRPr>
                <a:solidFill>
                  <a:schemeClr val="tx2"/>
                </a:solidFill>
              </a:defRPr>
            </a:lvl2pPr>
            <a:lvl3pPr>
              <a:spcBef>
                <a:spcPts val="800"/>
              </a:spcBef>
              <a:defRPr>
                <a:solidFill>
                  <a:schemeClr val="tx2"/>
                </a:solidFill>
              </a:defRPr>
            </a:lvl3pPr>
            <a:lvl4pPr>
              <a:spcBef>
                <a:spcPts val="800"/>
              </a:spcBef>
              <a:defRPr>
                <a:solidFill>
                  <a:schemeClr val="tx2"/>
                </a:solidFill>
              </a:defRPr>
            </a:lvl4pPr>
            <a:lvl5pPr>
              <a:spcBef>
                <a:spcPts val="800"/>
              </a:spcBef>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5394562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320" y="274320"/>
            <a:ext cx="11687556" cy="843280"/>
          </a:xfrm>
        </p:spPr>
        <p:txBody>
          <a:bodyPr/>
          <a:lstStyle>
            <a:lvl1pPr>
              <a:defRPr baseline="0"/>
            </a:lvl1pPr>
          </a:lstStyle>
          <a:p>
            <a:r>
              <a:rPr lang="en-US" dirty="0"/>
              <a:t>Two-line Title </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59E3E2AC-ACB3-5544-BE29-32D30D23532C}" type="slidenum">
              <a:rPr lang="en-US" smtClean="0"/>
              <a:pPr/>
              <a:t>‹#›</a:t>
            </a:fld>
            <a:r>
              <a:rPr lang="en-US" dirty="0"/>
              <a:t> </a:t>
            </a:r>
          </a:p>
        </p:txBody>
      </p:sp>
      <p:sp>
        <p:nvSpPr>
          <p:cNvPr id="7" name="Text Placeholder 6"/>
          <p:cNvSpPr>
            <a:spLocks noGrp="1"/>
          </p:cNvSpPr>
          <p:nvPr>
            <p:ph type="body" sz="quarter" idx="12" hasCustomPrompt="1"/>
          </p:nvPr>
        </p:nvSpPr>
        <p:spPr>
          <a:xfrm>
            <a:off x="274638" y="1175890"/>
            <a:ext cx="11687238" cy="669845"/>
          </a:xfrm>
          <a:prstGeom prst="rect">
            <a:avLst/>
          </a:prstGeom>
        </p:spPr>
        <p:txBody>
          <a:bodyPr/>
          <a:lstStyle>
            <a:lvl1pPr marL="0" indent="0">
              <a:buNone/>
              <a:defRPr sz="160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Two-line Subtitle </a:t>
            </a:r>
          </a:p>
        </p:txBody>
      </p:sp>
    </p:spTree>
    <p:extLst>
      <p:ext uri="{BB962C8B-B14F-4D97-AF65-F5344CB8AC3E}">
        <p14:creationId xmlns:p14="http://schemas.microsoft.com/office/powerpoint/2010/main" val="138837457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320" y="274320"/>
            <a:ext cx="11687556" cy="843280"/>
          </a:xfrm>
        </p:spPr>
        <p:txBody>
          <a:bodyPr/>
          <a:lstStyle>
            <a:lvl1pPr>
              <a:defRPr baseline="0"/>
            </a:lvl1pPr>
          </a:lstStyle>
          <a:p>
            <a:r>
              <a:rPr lang="en-US" dirty="0"/>
              <a:t>Two-line Title </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59E3E2AC-ACB3-5544-BE29-32D30D23532C}" type="slidenum">
              <a:rPr lang="en-US" smtClean="0"/>
              <a:pPr/>
              <a:t>‹#›</a:t>
            </a:fld>
            <a:r>
              <a:rPr lang="en-US" dirty="0"/>
              <a:t> </a:t>
            </a:r>
          </a:p>
        </p:txBody>
      </p:sp>
      <p:sp>
        <p:nvSpPr>
          <p:cNvPr id="7" name="Text Placeholder 6"/>
          <p:cNvSpPr>
            <a:spLocks noGrp="1"/>
          </p:cNvSpPr>
          <p:nvPr>
            <p:ph type="body" sz="quarter" idx="12" hasCustomPrompt="1"/>
          </p:nvPr>
        </p:nvSpPr>
        <p:spPr>
          <a:xfrm>
            <a:off x="274638" y="1175890"/>
            <a:ext cx="11687238" cy="669845"/>
          </a:xfrm>
          <a:prstGeom prst="rect">
            <a:avLst/>
          </a:prstGeom>
        </p:spPr>
        <p:txBody>
          <a:bodyPr/>
          <a:lstStyle>
            <a:lvl1pPr marL="0" indent="0">
              <a:buNone/>
              <a:defRPr sz="160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Two-line Subtitle </a:t>
            </a:r>
          </a:p>
        </p:txBody>
      </p:sp>
      <p:sp>
        <p:nvSpPr>
          <p:cNvPr id="6" name="Content Placeholder 5"/>
          <p:cNvSpPr>
            <a:spLocks noGrp="1"/>
          </p:cNvSpPr>
          <p:nvPr>
            <p:ph sz="quarter" idx="13"/>
          </p:nvPr>
        </p:nvSpPr>
        <p:spPr>
          <a:xfrm>
            <a:off x="274638" y="2081178"/>
            <a:ext cx="11687175" cy="3744630"/>
          </a:xfrm>
          <a:prstGeom prst="rect">
            <a:avLst/>
          </a:prstGeom>
        </p:spPr>
        <p:txBody>
          <a:bodyPr/>
          <a:lstStyle>
            <a:lvl1pPr>
              <a:spcBef>
                <a:spcPts val="800"/>
              </a:spcBef>
              <a:buClr>
                <a:schemeClr val="accent2"/>
              </a:buClr>
              <a:defRPr>
                <a:solidFill>
                  <a:schemeClr val="tx2"/>
                </a:solidFill>
              </a:defRPr>
            </a:lvl1pPr>
            <a:lvl2pPr>
              <a:spcBef>
                <a:spcPts val="800"/>
              </a:spcBef>
              <a:defRPr>
                <a:solidFill>
                  <a:schemeClr val="tx2"/>
                </a:solidFill>
              </a:defRPr>
            </a:lvl2pPr>
            <a:lvl3pPr>
              <a:spcBef>
                <a:spcPts val="800"/>
              </a:spcBef>
              <a:defRPr>
                <a:solidFill>
                  <a:schemeClr val="tx2"/>
                </a:solidFill>
              </a:defRPr>
            </a:lvl3pPr>
            <a:lvl4pPr>
              <a:spcBef>
                <a:spcPts val="800"/>
              </a:spcBef>
              <a:defRPr>
                <a:solidFill>
                  <a:schemeClr val="tx2"/>
                </a:solidFill>
              </a:defRPr>
            </a:lvl4pPr>
            <a:lvl5pPr>
              <a:spcBef>
                <a:spcPts val="800"/>
              </a:spcBef>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9395029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320" y="274320"/>
            <a:ext cx="11687556" cy="843280"/>
          </a:xfrm>
        </p:spPr>
        <p:txBody>
          <a:bodyPr/>
          <a:lstStyle>
            <a:lvl1pPr>
              <a:defRPr baseline="0"/>
            </a:lvl1pPr>
          </a:lstStyle>
          <a:p>
            <a:r>
              <a:rPr lang="en-US" dirty="0"/>
              <a:t>Two-line Title </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59E3E2AC-ACB3-5544-BE29-32D30D23532C}" type="slidenum">
              <a:rPr lang="en-US" smtClean="0"/>
              <a:pPr/>
              <a:t>‹#›</a:t>
            </a:fld>
            <a:r>
              <a:rPr lang="en-US" dirty="0"/>
              <a:t> </a:t>
            </a:r>
          </a:p>
        </p:txBody>
      </p:sp>
      <p:sp>
        <p:nvSpPr>
          <p:cNvPr id="7" name="Text Placeholder 6"/>
          <p:cNvSpPr>
            <a:spLocks noGrp="1"/>
          </p:cNvSpPr>
          <p:nvPr>
            <p:ph type="body" sz="quarter" idx="12" hasCustomPrompt="1"/>
          </p:nvPr>
        </p:nvSpPr>
        <p:spPr>
          <a:xfrm>
            <a:off x="274638" y="1175890"/>
            <a:ext cx="11687238" cy="669845"/>
          </a:xfrm>
          <a:prstGeom prst="rect">
            <a:avLst/>
          </a:prstGeom>
        </p:spPr>
        <p:txBody>
          <a:bodyPr/>
          <a:lstStyle>
            <a:lvl1pPr marL="0" indent="0">
              <a:buNone/>
              <a:defRPr sz="160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Two-line Subtitle </a:t>
            </a:r>
          </a:p>
        </p:txBody>
      </p:sp>
      <p:sp>
        <p:nvSpPr>
          <p:cNvPr id="6" name="Content Placeholder 5"/>
          <p:cNvSpPr>
            <a:spLocks noGrp="1"/>
          </p:cNvSpPr>
          <p:nvPr>
            <p:ph sz="quarter" idx="13"/>
          </p:nvPr>
        </p:nvSpPr>
        <p:spPr>
          <a:xfrm>
            <a:off x="274638" y="2081178"/>
            <a:ext cx="5741152" cy="3744630"/>
          </a:xfrm>
          <a:prstGeom prst="rect">
            <a:avLst/>
          </a:prstGeom>
        </p:spPr>
        <p:txBody>
          <a:bodyPr/>
          <a:lstStyle>
            <a:lvl1pPr>
              <a:spcBef>
                <a:spcPts val="800"/>
              </a:spcBef>
              <a:buClr>
                <a:schemeClr val="accent2"/>
              </a:buClr>
              <a:defRPr>
                <a:solidFill>
                  <a:schemeClr val="tx2"/>
                </a:solidFill>
              </a:defRPr>
            </a:lvl1pPr>
            <a:lvl2pPr>
              <a:spcBef>
                <a:spcPts val="800"/>
              </a:spcBef>
              <a:defRPr>
                <a:solidFill>
                  <a:schemeClr val="tx2"/>
                </a:solidFill>
              </a:defRPr>
            </a:lvl2pPr>
            <a:lvl3pPr>
              <a:spcBef>
                <a:spcPts val="800"/>
              </a:spcBef>
              <a:defRPr>
                <a:solidFill>
                  <a:schemeClr val="tx2"/>
                </a:solidFill>
              </a:defRPr>
            </a:lvl3pPr>
            <a:lvl4pPr>
              <a:spcBef>
                <a:spcPts val="800"/>
              </a:spcBef>
              <a:defRPr>
                <a:solidFill>
                  <a:schemeClr val="tx2"/>
                </a:solidFill>
              </a:defRPr>
            </a:lvl4pPr>
            <a:lvl5pPr>
              <a:spcBef>
                <a:spcPts val="800"/>
              </a:spcBef>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p:cNvSpPr>
            <a:spLocks noGrp="1"/>
          </p:cNvSpPr>
          <p:nvPr>
            <p:ph sz="quarter" idx="14"/>
          </p:nvPr>
        </p:nvSpPr>
        <p:spPr>
          <a:xfrm>
            <a:off x="6232991" y="2080636"/>
            <a:ext cx="5746284" cy="3745172"/>
          </a:xfrm>
          <a:prstGeom prst="rect">
            <a:avLst/>
          </a:prstGeom>
        </p:spPr>
        <p:txBody>
          <a:bodyPr/>
          <a:lstStyle>
            <a:lvl1pPr>
              <a:spcBef>
                <a:spcPts val="800"/>
              </a:spcBef>
              <a:buClr>
                <a:schemeClr val="accent2"/>
              </a:buClr>
              <a:defRPr>
                <a:solidFill>
                  <a:schemeClr val="tx2"/>
                </a:solidFill>
              </a:defRPr>
            </a:lvl1pPr>
            <a:lvl2pPr>
              <a:spcBef>
                <a:spcPts val="800"/>
              </a:spcBef>
              <a:defRPr>
                <a:solidFill>
                  <a:schemeClr val="tx2"/>
                </a:solidFill>
              </a:defRPr>
            </a:lvl2pPr>
            <a:lvl3pPr>
              <a:spcBef>
                <a:spcPts val="800"/>
              </a:spcBef>
              <a:defRPr>
                <a:solidFill>
                  <a:schemeClr val="tx2"/>
                </a:solidFill>
              </a:defRPr>
            </a:lvl3pPr>
            <a:lvl4pPr>
              <a:spcBef>
                <a:spcPts val="800"/>
              </a:spcBef>
              <a:defRPr>
                <a:solidFill>
                  <a:schemeClr val="tx2"/>
                </a:solidFill>
              </a:defRPr>
            </a:lvl4pPr>
            <a:lvl5pPr>
              <a:spcBef>
                <a:spcPts val="800"/>
              </a:spcBef>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0767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Nadpis a obsah" type="obj">
  <p:cSld name="OBJECT">
    <p:spTree>
      <p:nvGrpSpPr>
        <p:cNvPr id="1" name="Shape 90"/>
        <p:cNvGrpSpPr/>
        <p:nvPr/>
      </p:nvGrpSpPr>
      <p:grpSpPr>
        <a:xfrm>
          <a:off x="0" y="0"/>
          <a:ext cx="0" cy="0"/>
          <a:chOff x="0" y="0"/>
          <a:chExt cx="0" cy="0"/>
        </a:xfrm>
      </p:grpSpPr>
      <p:sp>
        <p:nvSpPr>
          <p:cNvPr id="91" name="Google Shape;91;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2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sk-SK"/>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320" y="274320"/>
            <a:ext cx="11687556" cy="5468558"/>
          </a:xfrm>
        </p:spPr>
        <p:txBody>
          <a:bodyPr anchor="ctr">
            <a:normAutofit/>
          </a:bodyPr>
          <a:lstStyle>
            <a:lvl1pPr algn="ctr">
              <a:defRPr sz="4000"/>
            </a:lvl1pPr>
          </a:lstStyle>
          <a:p>
            <a:r>
              <a:rPr lang="en-US" dirty="0"/>
              <a:t>Quote or Callout slide</a:t>
            </a:r>
          </a:p>
        </p:txBody>
      </p:sp>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59E3E2AC-ACB3-5544-BE29-32D30D23532C}" type="slidenum">
              <a:rPr lang="en-US" smtClean="0"/>
              <a:pPr/>
              <a:t>‹#›</a:t>
            </a:fld>
            <a:r>
              <a:rPr lang="en-US" dirty="0"/>
              <a:t> </a:t>
            </a:r>
          </a:p>
        </p:txBody>
      </p:sp>
    </p:spTree>
    <p:extLst>
      <p:ext uri="{BB962C8B-B14F-4D97-AF65-F5344CB8AC3E}">
        <p14:creationId xmlns:p14="http://schemas.microsoft.com/office/powerpoint/2010/main" val="421526583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59E3E2AC-ACB3-5544-BE29-32D30D23532C}" type="slidenum">
              <a:rPr lang="en-US" smtClean="0"/>
              <a:pPr/>
              <a:t>‹#›</a:t>
            </a:fld>
            <a:r>
              <a:rPr lang="en-US" dirty="0"/>
              <a:t> </a:t>
            </a:r>
          </a:p>
        </p:txBody>
      </p:sp>
    </p:spTree>
    <p:extLst>
      <p:ext uri="{BB962C8B-B14F-4D97-AF65-F5344CB8AC3E}">
        <p14:creationId xmlns:p14="http://schemas.microsoft.com/office/powerpoint/2010/main" val="235230190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Option 2: 1-Title &amp; Content">
    <p:spTree>
      <p:nvGrpSpPr>
        <p:cNvPr id="1" name=""/>
        <p:cNvGrpSpPr/>
        <p:nvPr/>
      </p:nvGrpSpPr>
      <p:grpSpPr>
        <a:xfrm>
          <a:off x="0" y="0"/>
          <a:ext cx="0" cy="0"/>
          <a:chOff x="0" y="0"/>
          <a:chExt cx="0" cy="0"/>
        </a:xfrm>
      </p:grpSpPr>
      <p:sp>
        <p:nvSpPr>
          <p:cNvPr id="10" name="Rectangle 9"/>
          <p:cNvSpPr/>
          <p:nvPr userDrawn="1"/>
        </p:nvSpPr>
        <p:spPr>
          <a:xfrm>
            <a:off x="0" y="0"/>
            <a:ext cx="12192000" cy="6423378"/>
          </a:xfrm>
          <a:prstGeom prst="rect">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charset="0"/>
            </a:endParaRPr>
          </a:p>
        </p:txBody>
      </p:sp>
      <p:sp>
        <p:nvSpPr>
          <p:cNvPr id="3" name="Content Placeholder 2"/>
          <p:cNvSpPr>
            <a:spLocks noGrp="1"/>
          </p:cNvSpPr>
          <p:nvPr>
            <p:ph idx="1"/>
          </p:nvPr>
        </p:nvSpPr>
        <p:spPr>
          <a:xfrm>
            <a:off x="230124" y="978408"/>
            <a:ext cx="11731752" cy="4791456"/>
          </a:xfrm>
          <a:prstGeom prst="rect">
            <a:avLst/>
          </a:prstGeom>
        </p:spPr>
        <p:txBody>
          <a:bodyPr/>
          <a:lstStyle>
            <a:lvl1pPr>
              <a:buClrTx/>
              <a:defRPr sz="2000"/>
            </a:lvl1pPr>
            <a:lvl2pPr>
              <a:buClrTx/>
              <a:defRPr sz="1800"/>
            </a:lvl2pPr>
            <a:lvl3pPr>
              <a:buClrTx/>
              <a:defRPr sz="1600"/>
            </a:lvl3pPr>
            <a:lvl4pPr>
              <a:buClrTx/>
              <a:defRPr sz="1400"/>
            </a:lvl4pPr>
            <a:lvl5pPr>
              <a:buClrTx/>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p:cNvSpPr>
            <a:spLocks noGrp="1"/>
          </p:cNvSpPr>
          <p:nvPr>
            <p:ph type="title" hasCustomPrompt="1"/>
          </p:nvPr>
        </p:nvSpPr>
        <p:spPr>
          <a:xfrm>
            <a:off x="230124" y="228600"/>
            <a:ext cx="11731752" cy="523220"/>
          </a:xfrm>
          <a:prstGeom prst="rect">
            <a:avLst/>
          </a:prstGeom>
        </p:spPr>
        <p:txBody>
          <a:bodyPr anchor="t" anchorCtr="0">
            <a:noAutofit/>
          </a:bodyPr>
          <a:lstStyle>
            <a:lvl1pPr>
              <a:defRPr b="0" i="0" cap="none" baseline="0">
                <a:solidFill>
                  <a:schemeClr val="accent2"/>
                </a:solidFill>
              </a:defRPr>
            </a:lvl1pPr>
          </a:lstStyle>
          <a:p>
            <a:r>
              <a:rPr lang="en-US" dirty="0"/>
              <a:t>Click to Insert 1-Line Title</a:t>
            </a:r>
          </a:p>
        </p:txBody>
      </p:sp>
      <p:sp>
        <p:nvSpPr>
          <p:cNvPr id="8" name="Rectangle 6"/>
          <p:cNvSpPr>
            <a:spLocks noGrp="1" noChangeArrowheads="1"/>
          </p:cNvSpPr>
          <p:nvPr>
            <p:ph type="sldNum" sz="quarter" idx="4"/>
          </p:nvPr>
        </p:nvSpPr>
        <p:spPr bwMode="auto">
          <a:xfrm>
            <a:off x="230124" y="6521678"/>
            <a:ext cx="457200" cy="21544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noAutofit/>
          </a:bodyPr>
          <a:lstStyle>
            <a:lvl1pPr algn="l">
              <a:defRPr sz="800">
                <a:solidFill>
                  <a:schemeClr val="tx1"/>
                </a:solidFill>
                <a:latin typeface="+mn-lt"/>
              </a:defRPr>
            </a:lvl1pPr>
          </a:lstStyle>
          <a:p>
            <a:pPr>
              <a:defRPr/>
            </a:pPr>
            <a:fld id="{3A857C0F-B001-40B5-9A01-32CB6570D7AB}" type="slidenum">
              <a:rPr lang="en-US" smtClean="0"/>
              <a:pPr>
                <a:defRPr/>
              </a:pPr>
              <a:t>‹#›</a:t>
            </a:fld>
            <a:endParaRPr lang="en-US" dirty="0"/>
          </a:p>
        </p:txBody>
      </p:sp>
      <p:sp>
        <p:nvSpPr>
          <p:cNvPr id="9" name="Footer Placeholder 9"/>
          <p:cNvSpPr>
            <a:spLocks noGrp="1"/>
          </p:cNvSpPr>
          <p:nvPr>
            <p:ph type="ftr" sz="quarter" idx="3"/>
          </p:nvPr>
        </p:nvSpPr>
        <p:spPr>
          <a:xfrm>
            <a:off x="230124" y="5861304"/>
            <a:ext cx="11731752" cy="329184"/>
          </a:xfrm>
          <a:prstGeom prst="rect">
            <a:avLst/>
          </a:prstGeom>
        </p:spPr>
        <p:txBody>
          <a:bodyPr vert="horz" lIns="91440" tIns="0" rIns="91440" bIns="0" rtlCol="0" anchor="b" anchorCtr="0"/>
          <a:lstStyle>
            <a:lvl1pPr algn="l">
              <a:lnSpc>
                <a:spcPct val="90000"/>
              </a:lnSpc>
              <a:defRPr sz="800">
                <a:solidFill>
                  <a:schemeClr val="tx1"/>
                </a:solidFill>
                <a:latin typeface="+mn-lt"/>
              </a:defRPr>
            </a:lvl1pPr>
          </a:lstStyle>
          <a:p>
            <a:endParaRPr lang="en-US" dirty="0"/>
          </a:p>
        </p:txBody>
      </p:sp>
    </p:spTree>
    <p:extLst>
      <p:ext uri="{BB962C8B-B14F-4D97-AF65-F5344CB8AC3E}">
        <p14:creationId xmlns:p14="http://schemas.microsoft.com/office/powerpoint/2010/main" val="11738676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Option 3: 1-Title &amp; Content (1)">
    <p:spTree>
      <p:nvGrpSpPr>
        <p:cNvPr id="1" name=""/>
        <p:cNvGrpSpPr/>
        <p:nvPr/>
      </p:nvGrpSpPr>
      <p:grpSpPr>
        <a:xfrm>
          <a:off x="0" y="0"/>
          <a:ext cx="0" cy="0"/>
          <a:chOff x="0" y="0"/>
          <a:chExt cx="0" cy="0"/>
        </a:xfrm>
      </p:grpSpPr>
      <p:sp>
        <p:nvSpPr>
          <p:cNvPr id="17" name="Rectangle 16"/>
          <p:cNvSpPr/>
          <p:nvPr userDrawn="1"/>
        </p:nvSpPr>
        <p:spPr>
          <a:xfrm>
            <a:off x="0" y="1316736"/>
            <a:ext cx="12192000" cy="5125628"/>
          </a:xfrm>
          <a:prstGeom prst="rect">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 name="Content Placeholder 2"/>
          <p:cNvSpPr>
            <a:spLocks noGrp="1"/>
          </p:cNvSpPr>
          <p:nvPr>
            <p:ph idx="1"/>
          </p:nvPr>
        </p:nvSpPr>
        <p:spPr>
          <a:xfrm>
            <a:off x="230124" y="1545336"/>
            <a:ext cx="11731752" cy="4224528"/>
          </a:xfrm>
          <a:prstGeom prst="rect">
            <a:avLst/>
          </a:prstGeom>
        </p:spPr>
        <p:txBody>
          <a:bodyPr/>
          <a:lstStyle>
            <a:lvl1pPr>
              <a:buClrTx/>
              <a:defRPr sz="2000">
                <a:solidFill>
                  <a:schemeClr val="tx1"/>
                </a:solidFill>
              </a:defRPr>
            </a:lvl1pPr>
            <a:lvl2pPr>
              <a:buClrTx/>
              <a:defRPr sz="1800">
                <a:solidFill>
                  <a:schemeClr val="tx1"/>
                </a:solidFill>
              </a:defRPr>
            </a:lvl2pPr>
            <a:lvl3pPr>
              <a:buClrTx/>
              <a:defRPr sz="1600">
                <a:solidFill>
                  <a:schemeClr val="tx1"/>
                </a:solidFill>
              </a:defRPr>
            </a:lvl3pPr>
            <a:lvl4pPr>
              <a:buClrTx/>
              <a:defRPr sz="1400">
                <a:solidFill>
                  <a:schemeClr val="tx1"/>
                </a:solidFill>
              </a:defRPr>
            </a:lvl4pPr>
            <a:lvl5pPr>
              <a:buClrTx/>
              <a:defRPr sz="12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p:cNvSpPr>
            <a:spLocks noGrp="1"/>
          </p:cNvSpPr>
          <p:nvPr>
            <p:ph type="title" hasCustomPrompt="1"/>
          </p:nvPr>
        </p:nvSpPr>
        <p:spPr>
          <a:xfrm>
            <a:off x="230124" y="228600"/>
            <a:ext cx="11731752" cy="523220"/>
          </a:xfrm>
          <a:prstGeom prst="rect">
            <a:avLst/>
          </a:prstGeom>
        </p:spPr>
        <p:txBody>
          <a:bodyPr anchor="t" anchorCtr="0">
            <a:noAutofit/>
          </a:bodyPr>
          <a:lstStyle>
            <a:lvl1pPr>
              <a:defRPr b="0" i="0" cap="none" baseline="0">
                <a:solidFill>
                  <a:schemeClr val="accent2"/>
                </a:solidFill>
              </a:defRPr>
            </a:lvl1pPr>
          </a:lstStyle>
          <a:p>
            <a:r>
              <a:rPr lang="en-US" dirty="0"/>
              <a:t>Click to Insert 1-Line Title</a:t>
            </a:r>
          </a:p>
        </p:txBody>
      </p:sp>
      <p:sp>
        <p:nvSpPr>
          <p:cNvPr id="12" name="Text Placeholder 11"/>
          <p:cNvSpPr>
            <a:spLocks noGrp="1"/>
          </p:cNvSpPr>
          <p:nvPr>
            <p:ph type="body" sz="quarter" idx="15" hasCustomPrompt="1"/>
          </p:nvPr>
        </p:nvSpPr>
        <p:spPr>
          <a:xfrm>
            <a:off x="230124" y="751820"/>
            <a:ext cx="11731752" cy="338554"/>
          </a:xfrm>
          <a:prstGeom prst="rect">
            <a:avLst/>
          </a:prstGeom>
        </p:spPr>
        <p:txBody>
          <a:bodyPr anchor="t" anchorCtr="0">
            <a:noAutofit/>
          </a:bodyPr>
          <a:lstStyle>
            <a:lvl1pPr marL="0" indent="0">
              <a:spcBef>
                <a:spcPts val="0"/>
              </a:spcBef>
              <a:buNone/>
              <a:defRPr sz="1600">
                <a:solidFill>
                  <a:schemeClr val="tx1"/>
                </a:solidFill>
              </a:defRPr>
            </a:lvl1pPr>
          </a:lstStyle>
          <a:p>
            <a:pPr lvl="0"/>
            <a:r>
              <a:rPr lang="en-US" dirty="0"/>
              <a:t>Click to insert 1-line callout/subtitle</a:t>
            </a:r>
          </a:p>
        </p:txBody>
      </p:sp>
      <p:sp>
        <p:nvSpPr>
          <p:cNvPr id="10" name="Rectangle 6"/>
          <p:cNvSpPr>
            <a:spLocks noGrp="1" noChangeArrowheads="1"/>
          </p:cNvSpPr>
          <p:nvPr>
            <p:ph type="sldNum" sz="quarter" idx="4"/>
          </p:nvPr>
        </p:nvSpPr>
        <p:spPr bwMode="auto">
          <a:xfrm>
            <a:off x="230124" y="6521678"/>
            <a:ext cx="457200" cy="21544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noAutofit/>
          </a:bodyPr>
          <a:lstStyle>
            <a:lvl1pPr algn="l">
              <a:defRPr sz="800">
                <a:solidFill>
                  <a:schemeClr val="tx1"/>
                </a:solidFill>
                <a:latin typeface="+mn-lt"/>
              </a:defRPr>
            </a:lvl1pPr>
          </a:lstStyle>
          <a:p>
            <a:pPr>
              <a:defRPr/>
            </a:pPr>
            <a:fld id="{3A857C0F-B001-40B5-9A01-32CB6570D7AB}" type="slidenum">
              <a:rPr lang="en-US" smtClean="0"/>
              <a:pPr>
                <a:defRPr/>
              </a:pPr>
              <a:t>‹#›</a:t>
            </a:fld>
            <a:endParaRPr lang="en-US" dirty="0"/>
          </a:p>
        </p:txBody>
      </p:sp>
      <p:sp>
        <p:nvSpPr>
          <p:cNvPr id="13" name="Footer Placeholder 9"/>
          <p:cNvSpPr>
            <a:spLocks noGrp="1"/>
          </p:cNvSpPr>
          <p:nvPr>
            <p:ph type="ftr" sz="quarter" idx="3"/>
          </p:nvPr>
        </p:nvSpPr>
        <p:spPr>
          <a:xfrm>
            <a:off x="230124" y="5861304"/>
            <a:ext cx="11731752" cy="329184"/>
          </a:xfrm>
          <a:prstGeom prst="rect">
            <a:avLst/>
          </a:prstGeom>
        </p:spPr>
        <p:txBody>
          <a:bodyPr vert="horz" lIns="91440" tIns="0" rIns="91440" bIns="0" rtlCol="0" anchor="b" anchorCtr="0"/>
          <a:lstStyle>
            <a:lvl1pPr algn="l">
              <a:lnSpc>
                <a:spcPct val="90000"/>
              </a:lnSpc>
              <a:defRPr sz="800">
                <a:solidFill>
                  <a:schemeClr val="tx1"/>
                </a:solidFill>
                <a:latin typeface="+mn-lt"/>
              </a:defRPr>
            </a:lvl1pPr>
          </a:lstStyle>
          <a:p>
            <a:endParaRPr lang="en-US" dirty="0"/>
          </a:p>
        </p:txBody>
      </p:sp>
    </p:spTree>
    <p:extLst>
      <p:ext uri="{BB962C8B-B14F-4D97-AF65-F5344CB8AC3E}">
        <p14:creationId xmlns:p14="http://schemas.microsoft.com/office/powerpoint/2010/main" val="201240788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Option 2: Section Divider">
    <p:spTree>
      <p:nvGrpSpPr>
        <p:cNvPr id="1" name=""/>
        <p:cNvGrpSpPr/>
        <p:nvPr/>
      </p:nvGrpSpPr>
      <p:grpSpPr>
        <a:xfrm>
          <a:off x="0" y="0"/>
          <a:ext cx="0" cy="0"/>
          <a:chOff x="0" y="0"/>
          <a:chExt cx="0" cy="0"/>
        </a:xfrm>
      </p:grpSpPr>
      <p:sp>
        <p:nvSpPr>
          <p:cNvPr id="18" name="Rectangle 17"/>
          <p:cNvSpPr/>
          <p:nvPr userDrawn="1"/>
        </p:nvSpPr>
        <p:spPr>
          <a:xfrm>
            <a:off x="0" y="0"/>
            <a:ext cx="12192000" cy="6858000"/>
          </a:xfrm>
          <a:prstGeom prst="rect">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charset="0"/>
            </a:endParaRPr>
          </a:p>
        </p:txBody>
      </p:sp>
      <p:sp>
        <p:nvSpPr>
          <p:cNvPr id="8" name="Rectangle 8"/>
          <p:cNvSpPr>
            <a:spLocks noGrp="1" noChangeArrowheads="1"/>
          </p:cNvSpPr>
          <p:nvPr userDrawn="1">
            <p:ph type="ctrTitle" hasCustomPrompt="1"/>
          </p:nvPr>
        </p:nvSpPr>
        <p:spPr>
          <a:xfrm>
            <a:off x="230124" y="2660905"/>
            <a:ext cx="11731752" cy="830539"/>
          </a:xfrm>
          <a:prstGeom prst="rect">
            <a:avLst/>
          </a:prstGeom>
        </p:spPr>
        <p:txBody>
          <a:bodyPr vert="horz" wrap="square" lIns="91440" tIns="45720" rIns="91440" bIns="45720" anchor="b" anchorCtr="0">
            <a:noAutofit/>
          </a:bodyPr>
          <a:lstStyle>
            <a:lvl1pPr>
              <a:lnSpc>
                <a:spcPct val="100000"/>
              </a:lnSpc>
              <a:spcBef>
                <a:spcPts val="0"/>
              </a:spcBef>
              <a:defRPr sz="2800" b="0" cap="none" baseline="0">
                <a:solidFill>
                  <a:schemeClr val="bg1"/>
                </a:solidFill>
                <a:latin typeface="+mj-lt"/>
              </a:defRPr>
            </a:lvl1pPr>
          </a:lstStyle>
          <a:p>
            <a:r>
              <a:rPr lang="en-US" dirty="0"/>
              <a:t>Click to Insert Title</a:t>
            </a:r>
          </a:p>
        </p:txBody>
      </p:sp>
      <p:sp>
        <p:nvSpPr>
          <p:cNvPr id="17" name="Rectangle 9"/>
          <p:cNvSpPr>
            <a:spLocks noGrp="1" noChangeArrowheads="1"/>
          </p:cNvSpPr>
          <p:nvPr userDrawn="1">
            <p:ph type="subTitle" idx="1" hasCustomPrompt="1"/>
          </p:nvPr>
        </p:nvSpPr>
        <p:spPr>
          <a:xfrm>
            <a:off x="230124" y="3701532"/>
            <a:ext cx="11731752" cy="584775"/>
          </a:xfrm>
          <a:prstGeom prst="rect">
            <a:avLst/>
          </a:prstGeom>
        </p:spPr>
        <p:txBody>
          <a:bodyPr vert="horz" wrap="square" lIns="91440" tIns="45720" rIns="91440" bIns="45720" anchor="t" anchorCtr="0">
            <a:noAutofit/>
          </a:bodyPr>
          <a:lstStyle>
            <a:lvl1pPr marL="0" indent="0">
              <a:lnSpc>
                <a:spcPct val="100000"/>
              </a:lnSpc>
              <a:spcBef>
                <a:spcPts val="0"/>
              </a:spcBef>
              <a:buFont typeface="Wingdings" pitchFamily="2" charset="2"/>
              <a:buNone/>
              <a:defRPr sz="1600" b="1" cap="none" baseline="0">
                <a:solidFill>
                  <a:schemeClr val="bg1"/>
                </a:solidFill>
                <a:latin typeface="+mn-lt"/>
                <a:cs typeface="Arial" pitchFamily="34" charset="0"/>
              </a:defRPr>
            </a:lvl1pPr>
          </a:lstStyle>
          <a:p>
            <a:r>
              <a:rPr lang="en-US" dirty="0"/>
              <a:t>Click to Insert Subtitle</a:t>
            </a:r>
          </a:p>
        </p:txBody>
      </p:sp>
      <p:sp>
        <p:nvSpPr>
          <p:cNvPr id="6" name="Rectangle 6"/>
          <p:cNvSpPr>
            <a:spLocks noGrp="1" noChangeArrowheads="1"/>
          </p:cNvSpPr>
          <p:nvPr>
            <p:ph type="sldNum" sz="quarter" idx="4"/>
          </p:nvPr>
        </p:nvSpPr>
        <p:spPr bwMode="auto">
          <a:xfrm>
            <a:off x="230124" y="6521678"/>
            <a:ext cx="457200" cy="21544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noAutofit/>
          </a:bodyPr>
          <a:lstStyle>
            <a:lvl1pPr algn="l">
              <a:defRPr sz="800">
                <a:solidFill>
                  <a:schemeClr val="bg1"/>
                </a:solidFill>
                <a:latin typeface="+mn-lt"/>
              </a:defRPr>
            </a:lvl1pPr>
          </a:lstStyle>
          <a:p>
            <a:pPr>
              <a:defRPr/>
            </a:pPr>
            <a:fld id="{3A857C0F-B001-40B5-9A01-32CB6570D7AB}" type="slidenum">
              <a:rPr lang="en-US" smtClean="0"/>
              <a:pPr>
                <a:defRPr/>
              </a:pPr>
              <a:t>‹#›</a:t>
            </a:fld>
            <a:endParaRPr lang="en-US" dirty="0"/>
          </a:p>
        </p:txBody>
      </p:sp>
    </p:spTree>
    <p:extLst>
      <p:ext uri="{BB962C8B-B14F-4D97-AF65-F5344CB8AC3E}">
        <p14:creationId xmlns:p14="http://schemas.microsoft.com/office/powerpoint/2010/main" val="383152011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Option 3: 1-Title &amp; Content">
    <p:spTree>
      <p:nvGrpSpPr>
        <p:cNvPr id="1" name=""/>
        <p:cNvGrpSpPr/>
        <p:nvPr/>
      </p:nvGrpSpPr>
      <p:grpSpPr>
        <a:xfrm>
          <a:off x="0" y="0"/>
          <a:ext cx="0" cy="0"/>
          <a:chOff x="0" y="0"/>
          <a:chExt cx="0" cy="0"/>
        </a:xfrm>
      </p:grpSpPr>
      <p:sp>
        <p:nvSpPr>
          <p:cNvPr id="9" name="Rectangle 8"/>
          <p:cNvSpPr/>
          <p:nvPr userDrawn="1"/>
        </p:nvSpPr>
        <p:spPr>
          <a:xfrm>
            <a:off x="0" y="978408"/>
            <a:ext cx="12192000" cy="5879592"/>
          </a:xfrm>
          <a:prstGeom prst="rect">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 name="Content Placeholder 2"/>
          <p:cNvSpPr>
            <a:spLocks noGrp="1"/>
          </p:cNvSpPr>
          <p:nvPr userDrawn="1">
            <p:ph idx="1"/>
          </p:nvPr>
        </p:nvSpPr>
        <p:spPr>
          <a:xfrm>
            <a:off x="230124" y="1207008"/>
            <a:ext cx="11731752" cy="4562856"/>
          </a:xfrm>
          <a:prstGeom prst="rect">
            <a:avLst/>
          </a:prstGeom>
        </p:spPr>
        <p:txBody>
          <a:bodyPr/>
          <a:lstStyle>
            <a:lvl1pPr>
              <a:buClrTx/>
              <a:defRPr sz="2000">
                <a:solidFill>
                  <a:schemeClr val="tx1"/>
                </a:solidFill>
              </a:defRPr>
            </a:lvl1pPr>
            <a:lvl2pPr>
              <a:buClrTx/>
              <a:defRPr sz="1800">
                <a:solidFill>
                  <a:schemeClr val="tx1"/>
                </a:solidFill>
              </a:defRPr>
            </a:lvl2pPr>
            <a:lvl3pPr>
              <a:buClrTx/>
              <a:defRPr sz="1600">
                <a:solidFill>
                  <a:schemeClr val="tx1"/>
                </a:solidFill>
              </a:defRPr>
            </a:lvl3pPr>
            <a:lvl4pPr>
              <a:buClrTx/>
              <a:defRPr sz="1400">
                <a:solidFill>
                  <a:schemeClr val="tx1"/>
                </a:solidFill>
              </a:defRPr>
            </a:lvl4pPr>
            <a:lvl5pPr>
              <a:buClrTx/>
              <a:defRPr sz="12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p:cNvSpPr>
            <a:spLocks noGrp="1"/>
          </p:cNvSpPr>
          <p:nvPr userDrawn="1">
            <p:ph type="title" hasCustomPrompt="1"/>
          </p:nvPr>
        </p:nvSpPr>
        <p:spPr>
          <a:xfrm>
            <a:off x="230124" y="228600"/>
            <a:ext cx="11731752" cy="523220"/>
          </a:xfrm>
          <a:prstGeom prst="rect">
            <a:avLst/>
          </a:prstGeom>
        </p:spPr>
        <p:txBody>
          <a:bodyPr anchor="t" anchorCtr="0">
            <a:noAutofit/>
          </a:bodyPr>
          <a:lstStyle>
            <a:lvl1pPr>
              <a:defRPr b="0" i="0" cap="none" baseline="0">
                <a:solidFill>
                  <a:schemeClr val="accent2"/>
                </a:solidFill>
              </a:defRPr>
            </a:lvl1pPr>
          </a:lstStyle>
          <a:p>
            <a:r>
              <a:rPr lang="en-US" dirty="0"/>
              <a:t>Click to Insert 1-Line Title</a:t>
            </a:r>
          </a:p>
        </p:txBody>
      </p:sp>
      <p:sp>
        <p:nvSpPr>
          <p:cNvPr id="10" name="Rectangle 6"/>
          <p:cNvSpPr>
            <a:spLocks noGrp="1" noChangeArrowheads="1"/>
          </p:cNvSpPr>
          <p:nvPr userDrawn="1">
            <p:ph type="sldNum" sz="quarter" idx="4"/>
          </p:nvPr>
        </p:nvSpPr>
        <p:spPr bwMode="auto">
          <a:xfrm>
            <a:off x="230124" y="6521678"/>
            <a:ext cx="457200" cy="21544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noAutofit/>
          </a:bodyPr>
          <a:lstStyle>
            <a:lvl1pPr algn="l">
              <a:defRPr sz="800">
                <a:solidFill>
                  <a:schemeClr val="tx1"/>
                </a:solidFill>
                <a:latin typeface="+mn-lt"/>
              </a:defRPr>
            </a:lvl1pPr>
          </a:lstStyle>
          <a:p>
            <a:pPr>
              <a:defRPr/>
            </a:pPr>
            <a:fld id="{3A857C0F-B001-40B5-9A01-32CB6570D7AB}" type="slidenum">
              <a:rPr lang="en-US" smtClean="0"/>
              <a:pPr>
                <a:defRPr/>
              </a:pPr>
              <a:t>‹#›</a:t>
            </a:fld>
            <a:endParaRPr lang="en-US" dirty="0"/>
          </a:p>
        </p:txBody>
      </p:sp>
      <p:sp>
        <p:nvSpPr>
          <p:cNvPr id="12" name="Footer Placeholder 9"/>
          <p:cNvSpPr>
            <a:spLocks noGrp="1"/>
          </p:cNvSpPr>
          <p:nvPr userDrawn="1">
            <p:ph type="ftr" sz="quarter" idx="3"/>
          </p:nvPr>
        </p:nvSpPr>
        <p:spPr>
          <a:xfrm>
            <a:off x="230124" y="5861304"/>
            <a:ext cx="11731752" cy="329184"/>
          </a:xfrm>
          <a:prstGeom prst="rect">
            <a:avLst/>
          </a:prstGeom>
        </p:spPr>
        <p:txBody>
          <a:bodyPr vert="horz" lIns="91440" tIns="0" rIns="91440" bIns="0" rtlCol="0" anchor="b" anchorCtr="0"/>
          <a:lstStyle>
            <a:lvl1pPr algn="l">
              <a:lnSpc>
                <a:spcPct val="90000"/>
              </a:lnSpc>
              <a:defRPr sz="800">
                <a:solidFill>
                  <a:schemeClr val="tx1"/>
                </a:solidFill>
                <a:latin typeface="+mn-lt"/>
              </a:defRPr>
            </a:lvl1pPr>
          </a:lstStyle>
          <a:p>
            <a:endParaRPr lang="en-US" dirty="0"/>
          </a:p>
        </p:txBody>
      </p:sp>
      <p:pic>
        <p:nvPicPr>
          <p:cNvPr id="11" name="Picture 10"/>
          <p:cNvPicPr>
            <a:picLocks noChangeAspect="1"/>
          </p:cNvPicPr>
          <p:nvPr userDrawn="1"/>
        </p:nvPicPr>
        <p:blipFill>
          <a:blip r:embed="rId2">
            <a:duotone>
              <a:prstClr val="black"/>
              <a:srgbClr val="D9C3A5">
                <a:tint val="50000"/>
                <a:satMod val="180000"/>
              </a:srgbClr>
            </a:duotone>
            <a:extLst>
              <a:ext uri="{28A0092B-C50C-407E-A947-70E740481C1C}">
                <a14:useLocalDpi xmlns:a14="http://schemas.microsoft.com/office/drawing/2010/main"/>
              </a:ext>
            </a:extLst>
          </a:blip>
          <a:stretch>
            <a:fillRect/>
          </a:stretch>
        </p:blipFill>
        <p:spPr>
          <a:xfrm>
            <a:off x="10933176" y="6534150"/>
            <a:ext cx="1028700" cy="190500"/>
          </a:xfrm>
          <a:prstGeom prst="rect">
            <a:avLst/>
          </a:prstGeom>
        </p:spPr>
      </p:pic>
    </p:spTree>
    <p:extLst>
      <p:ext uri="{BB962C8B-B14F-4D97-AF65-F5344CB8AC3E}">
        <p14:creationId xmlns:p14="http://schemas.microsoft.com/office/powerpoint/2010/main" val="10568042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userDrawn="1">
  <p:cSld name="Option 1: Title Slide">
    <p:bg>
      <p:bgPr>
        <a:solidFill>
          <a:schemeClr val="bg1"/>
        </a:solidFill>
        <a:effectLst/>
      </p:bgPr>
    </p:bg>
    <p:spTree>
      <p:nvGrpSpPr>
        <p:cNvPr id="1" name=""/>
        <p:cNvGrpSpPr/>
        <p:nvPr/>
      </p:nvGrpSpPr>
      <p:grpSpPr>
        <a:xfrm>
          <a:off x="0" y="0"/>
          <a:ext cx="0" cy="0"/>
          <a:chOff x="0" y="0"/>
          <a:chExt cx="0" cy="0"/>
        </a:xfrm>
      </p:grpSpPr>
      <p:sp>
        <p:nvSpPr>
          <p:cNvPr id="3080" name="Rectangle 8"/>
          <p:cNvSpPr>
            <a:spLocks noGrp="1" noChangeArrowheads="1"/>
          </p:cNvSpPr>
          <p:nvPr userDrawn="1">
            <p:ph type="ctrTitle" hasCustomPrompt="1"/>
          </p:nvPr>
        </p:nvSpPr>
        <p:spPr>
          <a:xfrm>
            <a:off x="230124" y="2386584"/>
            <a:ext cx="11731752" cy="1077218"/>
          </a:xfrm>
          <a:prstGeom prst="rect">
            <a:avLst/>
          </a:prstGeom>
        </p:spPr>
        <p:txBody>
          <a:bodyPr vert="horz" wrap="square" lIns="91440" tIns="45720" rIns="91440" bIns="45720" anchor="ctr" anchorCtr="0">
            <a:noAutofit/>
          </a:bodyPr>
          <a:lstStyle>
            <a:lvl1pPr algn="ctr">
              <a:lnSpc>
                <a:spcPct val="100000"/>
              </a:lnSpc>
              <a:spcBef>
                <a:spcPts val="0"/>
              </a:spcBef>
              <a:defRPr sz="3200" b="0" cap="none" baseline="0">
                <a:solidFill>
                  <a:schemeClr val="accent2"/>
                </a:solidFill>
                <a:latin typeface="+mj-lt"/>
              </a:defRPr>
            </a:lvl1pPr>
          </a:lstStyle>
          <a:p>
            <a:r>
              <a:rPr lang="en-US" dirty="0"/>
              <a:t>Click to Insert Title</a:t>
            </a:r>
          </a:p>
        </p:txBody>
      </p:sp>
      <p:sp>
        <p:nvSpPr>
          <p:cNvPr id="3081" name="Rectangle 9"/>
          <p:cNvSpPr>
            <a:spLocks noGrp="1" noChangeArrowheads="1"/>
          </p:cNvSpPr>
          <p:nvPr userDrawn="1">
            <p:ph type="subTitle" idx="1" hasCustomPrompt="1"/>
          </p:nvPr>
        </p:nvSpPr>
        <p:spPr>
          <a:xfrm>
            <a:off x="230124" y="3466018"/>
            <a:ext cx="11731752" cy="584775"/>
          </a:xfrm>
          <a:prstGeom prst="rect">
            <a:avLst/>
          </a:prstGeom>
        </p:spPr>
        <p:txBody>
          <a:bodyPr vert="horz" wrap="square" lIns="91440" tIns="45720" rIns="91440" bIns="45720" anchor="ctr" anchorCtr="0">
            <a:noAutofit/>
          </a:bodyPr>
          <a:lstStyle>
            <a:lvl1pPr marL="0" indent="0" algn="ctr">
              <a:lnSpc>
                <a:spcPct val="100000"/>
              </a:lnSpc>
              <a:spcBef>
                <a:spcPts val="0"/>
              </a:spcBef>
              <a:buFont typeface="Wingdings" pitchFamily="2" charset="2"/>
              <a:buNone/>
              <a:defRPr sz="1600" cap="none" baseline="0">
                <a:solidFill>
                  <a:schemeClr val="tx1"/>
                </a:solidFill>
                <a:latin typeface="+mn-lt"/>
                <a:cs typeface="Arial" pitchFamily="34" charset="0"/>
              </a:defRPr>
            </a:lvl1pPr>
          </a:lstStyle>
          <a:p>
            <a:r>
              <a:rPr lang="en-US" dirty="0"/>
              <a:t>Click to Insert Subtitle</a:t>
            </a:r>
          </a:p>
        </p:txBody>
      </p:sp>
      <p:pic>
        <p:nvPicPr>
          <p:cNvPr id="12" name="Picture 11"/>
          <p:cNvPicPr>
            <a:picLocks noChangeAspect="1"/>
          </p:cNvPicPr>
          <p:nvPr userDrawn="1"/>
        </p:nvPicPr>
        <p:blipFill>
          <a:blip r:embed="rId2">
            <a:duotone>
              <a:prstClr val="black"/>
              <a:srgbClr val="D9C3A5">
                <a:tint val="50000"/>
                <a:satMod val="180000"/>
              </a:srgbClr>
            </a:duotone>
            <a:extLst>
              <a:ext uri="{28A0092B-C50C-407E-A947-70E740481C1C}">
                <a14:useLocalDpi xmlns:a14="http://schemas.microsoft.com/office/drawing/2010/main"/>
              </a:ext>
            </a:extLst>
          </a:blip>
          <a:stretch>
            <a:fillRect/>
          </a:stretch>
        </p:blipFill>
        <p:spPr>
          <a:xfrm>
            <a:off x="10933176" y="6534150"/>
            <a:ext cx="1028700" cy="190500"/>
          </a:xfrm>
          <a:prstGeom prst="rect">
            <a:avLst/>
          </a:prstGeom>
        </p:spPr>
      </p:pic>
    </p:spTree>
    <p:extLst>
      <p:ext uri="{BB962C8B-B14F-4D97-AF65-F5344CB8AC3E}">
        <p14:creationId xmlns:p14="http://schemas.microsoft.com/office/powerpoint/2010/main" val="228030067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Option 3: Section Divider">
    <p:spTree>
      <p:nvGrpSpPr>
        <p:cNvPr id="1" name=""/>
        <p:cNvGrpSpPr/>
        <p:nvPr/>
      </p:nvGrpSpPr>
      <p:grpSpPr>
        <a:xfrm>
          <a:off x="0" y="0"/>
          <a:ext cx="0" cy="0"/>
          <a:chOff x="0" y="0"/>
          <a:chExt cx="0" cy="0"/>
        </a:xfrm>
      </p:grpSpPr>
      <p:sp>
        <p:nvSpPr>
          <p:cNvPr id="18" name="Rectangle 17"/>
          <p:cNvSpPr/>
          <p:nvPr userDrawn="1"/>
        </p:nvSpPr>
        <p:spPr>
          <a:xfrm>
            <a:off x="0" y="0"/>
            <a:ext cx="12192000" cy="6858000"/>
          </a:xfrm>
          <a:prstGeom prst="rect">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charset="0"/>
            </a:endParaRPr>
          </a:p>
        </p:txBody>
      </p:sp>
      <p:sp>
        <p:nvSpPr>
          <p:cNvPr id="8" name="Rectangle 8"/>
          <p:cNvSpPr>
            <a:spLocks noGrp="1" noChangeArrowheads="1"/>
          </p:cNvSpPr>
          <p:nvPr>
            <p:ph type="ctrTitle" hasCustomPrompt="1"/>
          </p:nvPr>
        </p:nvSpPr>
        <p:spPr>
          <a:xfrm>
            <a:off x="230124" y="2660905"/>
            <a:ext cx="11731752" cy="830539"/>
          </a:xfrm>
          <a:prstGeom prst="rect">
            <a:avLst/>
          </a:prstGeom>
        </p:spPr>
        <p:txBody>
          <a:bodyPr vert="horz" wrap="square" lIns="91440" tIns="45720" rIns="91440" bIns="45720" anchor="b" anchorCtr="0">
            <a:noAutofit/>
          </a:bodyPr>
          <a:lstStyle>
            <a:lvl1pPr>
              <a:lnSpc>
                <a:spcPct val="100000"/>
              </a:lnSpc>
              <a:spcBef>
                <a:spcPts val="0"/>
              </a:spcBef>
              <a:defRPr sz="2800" b="0" cap="none" baseline="0">
                <a:solidFill>
                  <a:schemeClr val="tx1"/>
                </a:solidFill>
                <a:latin typeface="+mj-lt"/>
              </a:defRPr>
            </a:lvl1pPr>
          </a:lstStyle>
          <a:p>
            <a:r>
              <a:rPr lang="en-US" dirty="0"/>
              <a:t>Click to Insert Title</a:t>
            </a:r>
          </a:p>
        </p:txBody>
      </p:sp>
      <p:sp>
        <p:nvSpPr>
          <p:cNvPr id="17" name="Rectangle 9"/>
          <p:cNvSpPr>
            <a:spLocks noGrp="1" noChangeArrowheads="1"/>
          </p:cNvSpPr>
          <p:nvPr>
            <p:ph type="subTitle" idx="1" hasCustomPrompt="1"/>
          </p:nvPr>
        </p:nvSpPr>
        <p:spPr>
          <a:xfrm>
            <a:off x="230124" y="3701530"/>
            <a:ext cx="11731752" cy="584775"/>
          </a:xfrm>
          <a:prstGeom prst="rect">
            <a:avLst/>
          </a:prstGeom>
        </p:spPr>
        <p:txBody>
          <a:bodyPr vert="horz" wrap="square" lIns="91440" tIns="45720" rIns="91440" bIns="45720" anchor="t" anchorCtr="0">
            <a:noAutofit/>
          </a:bodyPr>
          <a:lstStyle>
            <a:lvl1pPr marL="0" indent="0">
              <a:lnSpc>
                <a:spcPct val="100000"/>
              </a:lnSpc>
              <a:spcBef>
                <a:spcPts val="0"/>
              </a:spcBef>
              <a:buFont typeface="Wingdings" pitchFamily="2" charset="2"/>
              <a:buNone/>
              <a:defRPr sz="1600" b="1" cap="none" baseline="0">
                <a:solidFill>
                  <a:schemeClr val="tx1"/>
                </a:solidFill>
                <a:latin typeface="+mn-lt"/>
                <a:cs typeface="Arial" pitchFamily="34" charset="0"/>
              </a:defRPr>
            </a:lvl1pPr>
          </a:lstStyle>
          <a:p>
            <a:r>
              <a:rPr lang="en-US" dirty="0"/>
              <a:t>Click to Insert Subtitle</a:t>
            </a:r>
          </a:p>
        </p:txBody>
      </p:sp>
      <p:sp>
        <p:nvSpPr>
          <p:cNvPr id="6" name="Rectangle 6"/>
          <p:cNvSpPr>
            <a:spLocks noGrp="1" noChangeArrowheads="1"/>
          </p:cNvSpPr>
          <p:nvPr>
            <p:ph type="sldNum" sz="quarter" idx="4"/>
          </p:nvPr>
        </p:nvSpPr>
        <p:spPr bwMode="auto">
          <a:xfrm>
            <a:off x="230124" y="6521678"/>
            <a:ext cx="457200" cy="21544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noAutofit/>
          </a:bodyPr>
          <a:lstStyle>
            <a:lvl1pPr algn="l">
              <a:defRPr sz="800">
                <a:solidFill>
                  <a:schemeClr val="tx1"/>
                </a:solidFill>
                <a:latin typeface="+mn-lt"/>
              </a:defRPr>
            </a:lvl1pPr>
          </a:lstStyle>
          <a:p>
            <a:pPr>
              <a:defRPr/>
            </a:pPr>
            <a:fld id="{3A857C0F-B001-40B5-9A01-32CB6570D7AB}" type="slidenum">
              <a:rPr lang="en-US" smtClean="0"/>
              <a:pPr>
                <a:defRPr/>
              </a:pPr>
              <a:t>‹#›</a:t>
            </a:fld>
            <a:endParaRPr lang="en-US" dirty="0"/>
          </a:p>
        </p:txBody>
      </p:sp>
    </p:spTree>
    <p:extLst>
      <p:ext uri="{BB962C8B-B14F-4D97-AF65-F5344CB8AC3E}">
        <p14:creationId xmlns:p14="http://schemas.microsoft.com/office/powerpoint/2010/main" val="190043702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Úvodná snímka" type="title">
  <p:cSld name="Úvodná snímka">
    <p:spTree>
      <p:nvGrpSpPr>
        <p:cNvPr id="1" name="Shape 165"/>
        <p:cNvGrpSpPr/>
        <p:nvPr/>
      </p:nvGrpSpPr>
      <p:grpSpPr>
        <a:xfrm>
          <a:off x="0" y="0"/>
          <a:ext cx="0" cy="0"/>
          <a:chOff x="0" y="0"/>
          <a:chExt cx="0" cy="0"/>
        </a:xfrm>
      </p:grpSpPr>
      <p:sp>
        <p:nvSpPr>
          <p:cNvPr id="166" name="Google Shape;166;p3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 name="Google Shape;167;p3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8" name="Google Shape;168;p30"/>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9" name="Google Shape;169;p30"/>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 name="Google Shape;170;p30"/>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sk-SK" smtClean="0"/>
              <a:pPr/>
              <a:t>‹#›</a:t>
            </a:fld>
            <a:endParaRPr lang="sk-SK"/>
          </a:p>
        </p:txBody>
      </p:sp>
    </p:spTree>
    <p:extLst>
      <p:ext uri="{BB962C8B-B14F-4D97-AF65-F5344CB8AC3E}">
        <p14:creationId xmlns:p14="http://schemas.microsoft.com/office/powerpoint/2010/main" val="79656202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Nadpis a obsah" type="obj">
  <p:cSld name="Nadpis a obsah">
    <p:spTree>
      <p:nvGrpSpPr>
        <p:cNvPr id="1" name="Shape 171"/>
        <p:cNvGrpSpPr/>
        <p:nvPr/>
      </p:nvGrpSpPr>
      <p:grpSpPr>
        <a:xfrm>
          <a:off x="0" y="0"/>
          <a:ext cx="0" cy="0"/>
          <a:chOff x="0" y="0"/>
          <a:chExt cx="0" cy="0"/>
        </a:xfrm>
      </p:grpSpPr>
      <p:sp>
        <p:nvSpPr>
          <p:cNvPr id="172" name="Google Shape;172;p31"/>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3" name="Google Shape;173;p31"/>
          <p:cNvSpPr txBox="1">
            <a:spLocks noGrp="1"/>
          </p:cNvSpPr>
          <p:nvPr>
            <p:ph type="body" idx="1"/>
          </p:nvPr>
        </p:nvSpPr>
        <p:spPr>
          <a:xfrm>
            <a:off x="838200" y="1825626"/>
            <a:ext cx="10515600" cy="4351338"/>
          </a:xfrm>
          <a:prstGeom prst="rect">
            <a:avLst/>
          </a:prstGeom>
          <a:noFill/>
          <a:ln>
            <a:noFill/>
          </a:ln>
        </p:spPr>
        <p:txBody>
          <a:bodyPr spcFirstLastPara="1" wrap="square" lIns="91425" tIns="45700" rIns="91425" bIns="45700" anchor="t" anchorCtr="0">
            <a:normAutofit/>
          </a:bodyPr>
          <a:lstStyle>
            <a:lvl1pPr marL="457246" lvl="0" indent="-342934" algn="l">
              <a:lnSpc>
                <a:spcPct val="90000"/>
              </a:lnSpc>
              <a:spcBef>
                <a:spcPts val="1000"/>
              </a:spcBef>
              <a:spcAft>
                <a:spcPts val="0"/>
              </a:spcAft>
              <a:buClr>
                <a:schemeClr val="dk1"/>
              </a:buClr>
              <a:buSzPts val="1800"/>
              <a:buChar char="•"/>
              <a:defRPr/>
            </a:lvl1pPr>
            <a:lvl2pPr marL="914492" lvl="1" indent="-342934" algn="l">
              <a:lnSpc>
                <a:spcPct val="90000"/>
              </a:lnSpc>
              <a:spcBef>
                <a:spcPts val="500"/>
              </a:spcBef>
              <a:spcAft>
                <a:spcPts val="0"/>
              </a:spcAft>
              <a:buClr>
                <a:schemeClr val="dk1"/>
              </a:buClr>
              <a:buSzPts val="1800"/>
              <a:buChar char="•"/>
              <a:defRPr/>
            </a:lvl2pPr>
            <a:lvl3pPr marL="1371738" lvl="2" indent="-342934" algn="l">
              <a:lnSpc>
                <a:spcPct val="90000"/>
              </a:lnSpc>
              <a:spcBef>
                <a:spcPts val="500"/>
              </a:spcBef>
              <a:spcAft>
                <a:spcPts val="0"/>
              </a:spcAft>
              <a:buClr>
                <a:schemeClr val="dk1"/>
              </a:buClr>
              <a:buSzPts val="1800"/>
              <a:buChar char="•"/>
              <a:defRPr/>
            </a:lvl3pPr>
            <a:lvl4pPr marL="1828983" lvl="3" indent="-342934" algn="l">
              <a:lnSpc>
                <a:spcPct val="90000"/>
              </a:lnSpc>
              <a:spcBef>
                <a:spcPts val="500"/>
              </a:spcBef>
              <a:spcAft>
                <a:spcPts val="0"/>
              </a:spcAft>
              <a:buClr>
                <a:schemeClr val="dk1"/>
              </a:buClr>
              <a:buSzPts val="1800"/>
              <a:buChar char="•"/>
              <a:defRPr/>
            </a:lvl4pPr>
            <a:lvl5pPr marL="2286228" lvl="4" indent="-342934" algn="l">
              <a:lnSpc>
                <a:spcPct val="90000"/>
              </a:lnSpc>
              <a:spcBef>
                <a:spcPts val="500"/>
              </a:spcBef>
              <a:spcAft>
                <a:spcPts val="0"/>
              </a:spcAft>
              <a:buClr>
                <a:schemeClr val="dk1"/>
              </a:buClr>
              <a:buSzPts val="1800"/>
              <a:buChar char="•"/>
              <a:defRPr/>
            </a:lvl5pPr>
            <a:lvl6pPr marL="2743475" lvl="5" indent="-342934" algn="l">
              <a:lnSpc>
                <a:spcPct val="90000"/>
              </a:lnSpc>
              <a:spcBef>
                <a:spcPts val="500"/>
              </a:spcBef>
              <a:spcAft>
                <a:spcPts val="0"/>
              </a:spcAft>
              <a:buClr>
                <a:schemeClr val="dk1"/>
              </a:buClr>
              <a:buSzPts val="1800"/>
              <a:buChar char="•"/>
              <a:defRPr/>
            </a:lvl6pPr>
            <a:lvl7pPr marL="3200720" lvl="6" indent="-342934" algn="l">
              <a:lnSpc>
                <a:spcPct val="90000"/>
              </a:lnSpc>
              <a:spcBef>
                <a:spcPts val="500"/>
              </a:spcBef>
              <a:spcAft>
                <a:spcPts val="0"/>
              </a:spcAft>
              <a:buClr>
                <a:schemeClr val="dk1"/>
              </a:buClr>
              <a:buSzPts val="1800"/>
              <a:buChar char="•"/>
              <a:defRPr/>
            </a:lvl7pPr>
            <a:lvl8pPr marL="3657966" lvl="7" indent="-342934" algn="l">
              <a:lnSpc>
                <a:spcPct val="90000"/>
              </a:lnSpc>
              <a:spcBef>
                <a:spcPts val="500"/>
              </a:spcBef>
              <a:spcAft>
                <a:spcPts val="0"/>
              </a:spcAft>
              <a:buClr>
                <a:schemeClr val="dk1"/>
              </a:buClr>
              <a:buSzPts val="1800"/>
              <a:buChar char="•"/>
              <a:defRPr/>
            </a:lvl8pPr>
            <a:lvl9pPr marL="4115212" lvl="8" indent="-342934" algn="l">
              <a:lnSpc>
                <a:spcPct val="90000"/>
              </a:lnSpc>
              <a:spcBef>
                <a:spcPts val="500"/>
              </a:spcBef>
              <a:spcAft>
                <a:spcPts val="0"/>
              </a:spcAft>
              <a:buClr>
                <a:schemeClr val="dk1"/>
              </a:buClr>
              <a:buSzPts val="1800"/>
              <a:buChar char="•"/>
              <a:defRPr/>
            </a:lvl9pPr>
          </a:lstStyle>
          <a:p>
            <a:endParaRPr/>
          </a:p>
        </p:txBody>
      </p:sp>
      <p:sp>
        <p:nvSpPr>
          <p:cNvPr id="174" name="Google Shape;174;p31"/>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 name="Google Shape;175;p31"/>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 name="Google Shape;176;p31"/>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sk-SK" smtClean="0"/>
              <a:pPr/>
              <a:t>‹#›</a:t>
            </a:fld>
            <a:endParaRPr lang="sk-SK"/>
          </a:p>
        </p:txBody>
      </p:sp>
    </p:spTree>
    <p:extLst>
      <p:ext uri="{BB962C8B-B14F-4D97-AF65-F5344CB8AC3E}">
        <p14:creationId xmlns:p14="http://schemas.microsoft.com/office/powerpoint/2010/main" val="3333173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8.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theme" Target="../theme/theme10.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heme" Target="../theme/theme2.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4.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image" Target="../media/image1.jp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5.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slideLayout" Target="../slideLayouts/slideLayout70.xml"/><Relationship Id="rId3" Type="http://schemas.openxmlformats.org/officeDocument/2006/relationships/slideLayout" Target="../slideLayouts/slideLayout55.xml"/><Relationship Id="rId21" Type="http://schemas.openxmlformats.org/officeDocument/2006/relationships/slideLayout" Target="../slideLayouts/slideLayout73.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slideLayout" Target="../slideLayouts/slideLayout72.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23" Type="http://schemas.openxmlformats.org/officeDocument/2006/relationships/image" Target="../media/image2.png"/><Relationship Id="rId10" Type="http://schemas.openxmlformats.org/officeDocument/2006/relationships/slideLayout" Target="../slideLayouts/slideLayout62.xml"/><Relationship Id="rId19" Type="http://schemas.openxmlformats.org/officeDocument/2006/relationships/slideLayout" Target="../slideLayouts/slideLayout71.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 Id="rId22"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slideLayout" Target="../slideLayouts/slideLayout86.xml"/><Relationship Id="rId18" Type="http://schemas.openxmlformats.org/officeDocument/2006/relationships/slideLayout" Target="../slideLayouts/slideLayout91.xml"/><Relationship Id="rId26" Type="http://schemas.openxmlformats.org/officeDocument/2006/relationships/image" Target="../media/image6.emf"/><Relationship Id="rId3" Type="http://schemas.openxmlformats.org/officeDocument/2006/relationships/slideLayout" Target="../slideLayouts/slideLayout76.xml"/><Relationship Id="rId21" Type="http://schemas.openxmlformats.org/officeDocument/2006/relationships/slideLayout" Target="../slideLayouts/slideLayout94.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17" Type="http://schemas.openxmlformats.org/officeDocument/2006/relationships/slideLayout" Target="../slideLayouts/slideLayout90.xml"/><Relationship Id="rId25" Type="http://schemas.openxmlformats.org/officeDocument/2006/relationships/theme" Target="../theme/theme7.xml"/><Relationship Id="rId2" Type="http://schemas.openxmlformats.org/officeDocument/2006/relationships/slideLayout" Target="../slideLayouts/slideLayout75.xml"/><Relationship Id="rId16" Type="http://schemas.openxmlformats.org/officeDocument/2006/relationships/slideLayout" Target="../slideLayouts/slideLayout89.xml"/><Relationship Id="rId20" Type="http://schemas.openxmlformats.org/officeDocument/2006/relationships/slideLayout" Target="../slideLayouts/slideLayout93.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24" Type="http://schemas.openxmlformats.org/officeDocument/2006/relationships/slideLayout" Target="../slideLayouts/slideLayout97.xml"/><Relationship Id="rId5" Type="http://schemas.openxmlformats.org/officeDocument/2006/relationships/slideLayout" Target="../slideLayouts/slideLayout78.xml"/><Relationship Id="rId15" Type="http://schemas.openxmlformats.org/officeDocument/2006/relationships/slideLayout" Target="../slideLayouts/slideLayout88.xml"/><Relationship Id="rId23" Type="http://schemas.openxmlformats.org/officeDocument/2006/relationships/slideLayout" Target="../slideLayouts/slideLayout96.xml"/><Relationship Id="rId10" Type="http://schemas.openxmlformats.org/officeDocument/2006/relationships/slideLayout" Target="../slideLayouts/slideLayout83.xml"/><Relationship Id="rId19" Type="http://schemas.openxmlformats.org/officeDocument/2006/relationships/slideLayout" Target="../slideLayouts/slideLayout92.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slideLayout" Target="../slideLayouts/slideLayout87.xml"/><Relationship Id="rId22" Type="http://schemas.openxmlformats.org/officeDocument/2006/relationships/slideLayout" Target="../slideLayouts/slideLayout9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5.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12" Type="http://schemas.openxmlformats.org/officeDocument/2006/relationships/theme" Target="../theme/theme8.xml"/><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5" Type="http://schemas.openxmlformats.org/officeDocument/2006/relationships/slideLayout" Target="../slideLayouts/slideLayout102.xml"/><Relationship Id="rId10" Type="http://schemas.openxmlformats.org/officeDocument/2006/relationships/slideLayout" Target="../slideLayouts/slideLayout107.xml"/><Relationship Id="rId4" Type="http://schemas.openxmlformats.org/officeDocument/2006/relationships/slideLayout" Target="../slideLayouts/slideLayout101.xml"/><Relationship Id="rId9" Type="http://schemas.openxmlformats.org/officeDocument/2006/relationships/slideLayout" Target="../slideLayouts/slideLayout10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6.xml"/><Relationship Id="rId13" Type="http://schemas.openxmlformats.org/officeDocument/2006/relationships/theme" Target="../theme/theme9.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slideLayout" Target="../slideLayouts/slideLayout120.xml"/><Relationship Id="rId2" Type="http://schemas.openxmlformats.org/officeDocument/2006/relationships/slideLayout" Target="../slideLayouts/slideLayout110.xml"/><Relationship Id="rId16" Type="http://schemas.openxmlformats.org/officeDocument/2006/relationships/image" Target="NUL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5" Type="http://schemas.openxmlformats.org/officeDocument/2006/relationships/customXml" Target="../ink/ink1.xml"/><Relationship Id="rId10" Type="http://schemas.openxmlformats.org/officeDocument/2006/relationships/slideLayout" Target="../slideLayouts/slideLayout118.xml"/><Relationship Id="rId4" Type="http://schemas.openxmlformats.org/officeDocument/2006/relationships/slideLayout" Target="../slideLayouts/slideLayout112.xml"/><Relationship Id="rId9" Type="http://schemas.openxmlformats.org/officeDocument/2006/relationships/slideLayout" Target="../slideLayouts/slideLayout117.xml"/><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k-SK"/>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3" r:id="rId2"/>
    <p:sldLayoutId id="2147483654" r:id="rId3"/>
    <p:sldLayoutId id="2147483655" r:id="rId4"/>
    <p:sldLayoutId id="2147483656" r:id="rId5"/>
    <p:sldLayoutId id="2147483657" r:id="rId6"/>
    <p:sldLayoutId id="2147483658" r:id="rId7"/>
    <p:sldLayoutId id="2147483659"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7/12/2024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278474389"/>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6" name="Google Shape;86;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8" name="Google Shape;88;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9" name="Google Shape;89;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k-SK"/>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9"/>
        <p:cNvGrpSpPr/>
        <p:nvPr/>
      </p:nvGrpSpPr>
      <p:grpSpPr>
        <a:xfrm>
          <a:off x="0" y="0"/>
          <a:ext cx="0" cy="0"/>
          <a:chOff x="0" y="0"/>
          <a:chExt cx="0" cy="0"/>
        </a:xfrm>
      </p:grpSpPr>
      <p:sp>
        <p:nvSpPr>
          <p:cNvPr id="160" name="Google Shape;160;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1" name="Google Shape;161;p2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2" name="Google Shape;16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3" name="Google Shape;16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4" name="Google Shape;16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k-SK"/>
              <a:t>‹#›</a:t>
            </a:fld>
            <a:endParaRPr/>
          </a:p>
        </p:txBody>
      </p:sp>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9"/>
        <p:cNvGrpSpPr/>
        <p:nvPr/>
      </p:nvGrpSpPr>
      <p:grpSpPr>
        <a:xfrm>
          <a:off x="0" y="0"/>
          <a:ext cx="0" cy="0"/>
          <a:chOff x="0" y="0"/>
          <a:chExt cx="0" cy="0"/>
        </a:xfrm>
      </p:grpSpPr>
      <p:grpSp>
        <p:nvGrpSpPr>
          <p:cNvPr id="310" name="Google Shape;310;p37"/>
          <p:cNvGrpSpPr/>
          <p:nvPr/>
        </p:nvGrpSpPr>
        <p:grpSpPr>
          <a:xfrm>
            <a:off x="1860687" y="450998"/>
            <a:ext cx="7620000" cy="1139952"/>
            <a:chOff x="1860687" y="450998"/>
            <a:chExt cx="7620000" cy="1139952"/>
          </a:xfrm>
        </p:grpSpPr>
        <p:pic>
          <p:nvPicPr>
            <p:cNvPr id="311" name="Google Shape;311;p37"/>
            <p:cNvPicPr preferRelativeResize="0"/>
            <p:nvPr/>
          </p:nvPicPr>
          <p:blipFill rotWithShape="1">
            <a:blip r:embed="rId14">
              <a:alphaModFix/>
            </a:blip>
            <a:srcRect/>
            <a:stretch/>
          </p:blipFill>
          <p:spPr>
            <a:xfrm>
              <a:off x="1860687" y="450998"/>
              <a:ext cx="7620000" cy="1139952"/>
            </a:xfrm>
            <a:prstGeom prst="rect">
              <a:avLst/>
            </a:prstGeom>
            <a:noFill/>
            <a:ln>
              <a:noFill/>
            </a:ln>
          </p:spPr>
        </p:pic>
        <p:grpSp>
          <p:nvGrpSpPr>
            <p:cNvPr id="312" name="Google Shape;312;p37"/>
            <p:cNvGrpSpPr/>
            <p:nvPr/>
          </p:nvGrpSpPr>
          <p:grpSpPr>
            <a:xfrm>
              <a:off x="1860687" y="450998"/>
              <a:ext cx="7615237" cy="1106488"/>
              <a:chOff x="1891518" y="519806"/>
              <a:chExt cx="7615237" cy="1106488"/>
            </a:xfrm>
          </p:grpSpPr>
          <p:sp>
            <p:nvSpPr>
              <p:cNvPr id="313" name="Google Shape;313;p37"/>
              <p:cNvSpPr/>
              <p:nvPr/>
            </p:nvSpPr>
            <p:spPr>
              <a:xfrm flipH="1">
                <a:off x="5688818" y="519806"/>
                <a:ext cx="1104900" cy="1104900"/>
              </a:xfrm>
              <a:prstGeom prst="ellipse">
                <a:avLst/>
              </a:prstGeom>
              <a:solidFill>
                <a:srgbClr val="EDE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314" name="Google Shape;314;p37"/>
              <p:cNvSpPr/>
              <p:nvPr/>
            </p:nvSpPr>
            <p:spPr>
              <a:xfrm flipH="1">
                <a:off x="8403443" y="519806"/>
                <a:ext cx="1103312" cy="1104900"/>
              </a:xfrm>
              <a:prstGeom prst="ellipse">
                <a:avLst/>
              </a:prstGeom>
              <a:solidFill>
                <a:srgbClr val="EDE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315" name="Google Shape;315;p37"/>
              <p:cNvSpPr/>
              <p:nvPr/>
            </p:nvSpPr>
            <p:spPr>
              <a:xfrm flipH="1">
                <a:off x="1891518" y="521394"/>
                <a:ext cx="1103312" cy="1104900"/>
              </a:xfrm>
              <a:prstGeom prst="ellipse">
                <a:avLst/>
              </a:prstGeom>
              <a:solidFill>
                <a:srgbClr val="EDE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316" name="Google Shape;316;p37"/>
              <p:cNvSpPr/>
              <p:nvPr/>
            </p:nvSpPr>
            <p:spPr>
              <a:xfrm flipH="1">
                <a:off x="7144555" y="519806"/>
                <a:ext cx="1103312" cy="1104900"/>
              </a:xfrm>
              <a:prstGeom prst="ellipse">
                <a:avLst/>
              </a:prstGeom>
              <a:noFill/>
              <a:ln w="28575" cap="flat" cmpd="sng">
                <a:solidFill>
                  <a:srgbClr val="EDE5F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317" name="Google Shape;317;p37"/>
              <p:cNvSpPr/>
              <p:nvPr/>
            </p:nvSpPr>
            <p:spPr>
              <a:xfrm flipH="1">
                <a:off x="3178980" y="519806"/>
                <a:ext cx="1103312" cy="1104900"/>
              </a:xfrm>
              <a:prstGeom prst="ellipse">
                <a:avLst/>
              </a:prstGeom>
              <a:noFill/>
              <a:ln w="28575" cap="flat" cmpd="sng">
                <a:solidFill>
                  <a:srgbClr val="EDE5F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grpSp>
      </p:grpSp>
      <p:sp>
        <p:nvSpPr>
          <p:cNvPr id="318" name="Google Shape;318;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spcBef>
                <a:spcPts val="0"/>
              </a:spcBef>
              <a:spcAft>
                <a:spcPts val="0"/>
              </a:spcAft>
              <a:buClr>
                <a:srgbClr val="80799A"/>
              </a:buClr>
              <a:buSzPts val="4400"/>
              <a:buFont typeface="Century Gothic"/>
              <a:buNone/>
              <a:defRPr sz="4400" b="1" i="0" u="none" strike="noStrike" cap="none">
                <a:solidFill>
                  <a:srgbClr val="80799A"/>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9" name="Google Shape;319;p3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353060" algn="l" rtl="0">
              <a:lnSpc>
                <a:spcPct val="90000"/>
              </a:lnSpc>
              <a:spcBef>
                <a:spcPts val="840"/>
              </a:spcBef>
              <a:spcAft>
                <a:spcPts val="0"/>
              </a:spcAft>
              <a:buClr>
                <a:srgbClr val="514DAA"/>
              </a:buClr>
              <a:buSzPts val="1960"/>
              <a:buFont typeface="Noto Sans Symbols"/>
              <a:buChar char="◉"/>
              <a:defRPr sz="2800" b="0" i="0" u="none" strike="noStrike" cap="none">
                <a:solidFill>
                  <a:schemeClr val="dk1"/>
                </a:solidFill>
                <a:latin typeface="Century Gothic"/>
                <a:ea typeface="Century Gothic"/>
                <a:cs typeface="Century Gothic"/>
                <a:sym typeface="Century Gothic"/>
              </a:defRPr>
            </a:lvl1pPr>
            <a:lvl2pPr marL="914400" marR="0" lvl="1" indent="-335280" algn="l" rtl="0">
              <a:lnSpc>
                <a:spcPct val="90000"/>
              </a:lnSpc>
              <a:spcBef>
                <a:spcPts val="720"/>
              </a:spcBef>
              <a:spcAft>
                <a:spcPts val="0"/>
              </a:spcAft>
              <a:buClr>
                <a:srgbClr val="455673"/>
              </a:buClr>
              <a:buSzPts val="1680"/>
              <a:buFont typeface="Noto Sans Symbols"/>
              <a:buChar char="◉"/>
              <a:defRPr sz="2400" b="0" i="0" u="none" strike="noStrike" cap="none">
                <a:solidFill>
                  <a:schemeClr val="dk1"/>
                </a:solidFill>
                <a:latin typeface="Century Gothic"/>
                <a:ea typeface="Century Gothic"/>
                <a:cs typeface="Century Gothic"/>
                <a:sym typeface="Century Gothic"/>
              </a:defRPr>
            </a:lvl2pPr>
            <a:lvl3pPr marL="1371600" marR="0" lvl="2" indent="-317500" algn="l" rtl="0">
              <a:lnSpc>
                <a:spcPct val="90000"/>
              </a:lnSpc>
              <a:spcBef>
                <a:spcPts val="600"/>
              </a:spcBef>
              <a:spcAft>
                <a:spcPts val="0"/>
              </a:spcAft>
              <a:buClr>
                <a:srgbClr val="497388"/>
              </a:buClr>
              <a:buSzPts val="1400"/>
              <a:buFont typeface="Noto Sans Symbols"/>
              <a:buChar char="◉"/>
              <a:defRPr sz="2000" b="0" i="0" u="none" strike="noStrike" cap="none">
                <a:solidFill>
                  <a:schemeClr val="dk1"/>
                </a:solidFill>
                <a:latin typeface="Century Gothic"/>
                <a:ea typeface="Century Gothic"/>
                <a:cs typeface="Century Gothic"/>
                <a:sym typeface="Century Gothic"/>
              </a:defRPr>
            </a:lvl3pPr>
            <a:lvl4pPr marL="1828800" marR="0" lvl="3" indent="-308610" algn="l" rtl="0">
              <a:lnSpc>
                <a:spcPct val="90000"/>
              </a:lnSpc>
              <a:spcBef>
                <a:spcPts val="540"/>
              </a:spcBef>
              <a:spcAft>
                <a:spcPts val="0"/>
              </a:spcAft>
              <a:buClr>
                <a:srgbClr val="578793"/>
              </a:buClr>
              <a:buSzPts val="1260"/>
              <a:buFont typeface="Noto Sans Symbols"/>
              <a:buChar char="◉"/>
              <a:defRPr sz="1800" b="0" i="0" u="none" strike="noStrike" cap="none">
                <a:solidFill>
                  <a:schemeClr val="dk1"/>
                </a:solidFill>
                <a:latin typeface="Century Gothic"/>
                <a:ea typeface="Century Gothic"/>
                <a:cs typeface="Century Gothic"/>
                <a:sym typeface="Century Gothic"/>
              </a:defRPr>
            </a:lvl4pPr>
            <a:lvl5pPr marL="2286000" marR="0" lvl="4" indent="-308610" algn="l" rtl="0">
              <a:lnSpc>
                <a:spcPct val="90000"/>
              </a:lnSpc>
              <a:spcBef>
                <a:spcPts val="540"/>
              </a:spcBef>
              <a:spcAft>
                <a:spcPts val="0"/>
              </a:spcAft>
              <a:buClr>
                <a:schemeClr val="dk1"/>
              </a:buClr>
              <a:buSzPts val="1260"/>
              <a:buFont typeface="Noto Sans Symbols"/>
              <a:buChar char="◉"/>
              <a:defRPr sz="1800" b="0" i="0" u="none" strike="noStrike" cap="none">
                <a:solidFill>
                  <a:schemeClr val="dk1"/>
                </a:solidFill>
                <a:latin typeface="Century Gothic"/>
                <a:ea typeface="Century Gothic"/>
                <a:cs typeface="Century Gothic"/>
                <a:sym typeface="Century Gothic"/>
              </a:defRPr>
            </a:lvl5pPr>
            <a:lvl6pPr marL="2743200" marR="0" lvl="5" indent="-308610" algn="l" rtl="0">
              <a:lnSpc>
                <a:spcPct val="90000"/>
              </a:lnSpc>
              <a:spcBef>
                <a:spcPts val="540"/>
              </a:spcBef>
              <a:spcAft>
                <a:spcPts val="0"/>
              </a:spcAft>
              <a:buClr>
                <a:srgbClr val="536062"/>
              </a:buClr>
              <a:buSzPts val="1260"/>
              <a:buFont typeface="Noto Sans Symbols"/>
              <a:buChar char="◉"/>
              <a:defRPr sz="1800" b="0" i="0" u="none" strike="noStrike" cap="none">
                <a:solidFill>
                  <a:schemeClr val="dk1"/>
                </a:solidFill>
                <a:latin typeface="Century Gothic"/>
                <a:ea typeface="Century Gothic"/>
                <a:cs typeface="Century Gothic"/>
                <a:sym typeface="Century Gothic"/>
              </a:defRPr>
            </a:lvl6pPr>
            <a:lvl7pPr marL="3200400" marR="0" lvl="6" indent="-308610" algn="l" rtl="0">
              <a:lnSpc>
                <a:spcPct val="90000"/>
              </a:lnSpc>
              <a:spcBef>
                <a:spcPts val="540"/>
              </a:spcBef>
              <a:spcAft>
                <a:spcPts val="0"/>
              </a:spcAft>
              <a:buClr>
                <a:srgbClr val="536062"/>
              </a:buClr>
              <a:buSzPts val="1260"/>
              <a:buFont typeface="Noto Sans Symbols"/>
              <a:buChar char="◉"/>
              <a:defRPr sz="1800" b="0" i="0" u="none" strike="noStrike" cap="none">
                <a:solidFill>
                  <a:schemeClr val="dk1"/>
                </a:solidFill>
                <a:latin typeface="Century Gothic"/>
                <a:ea typeface="Century Gothic"/>
                <a:cs typeface="Century Gothic"/>
                <a:sym typeface="Century Gothic"/>
              </a:defRPr>
            </a:lvl7pPr>
            <a:lvl8pPr marL="3657600" marR="0" lvl="7" indent="-308609" algn="l" rtl="0">
              <a:lnSpc>
                <a:spcPct val="90000"/>
              </a:lnSpc>
              <a:spcBef>
                <a:spcPts val="540"/>
              </a:spcBef>
              <a:spcAft>
                <a:spcPts val="0"/>
              </a:spcAft>
              <a:buClr>
                <a:srgbClr val="864EA9"/>
              </a:buClr>
              <a:buSzPts val="1260"/>
              <a:buFont typeface="Noto Sans Symbols"/>
              <a:buChar char="◉"/>
              <a:defRPr sz="1800" b="0" i="0" u="none" strike="noStrike" cap="none">
                <a:solidFill>
                  <a:schemeClr val="dk1"/>
                </a:solidFill>
                <a:latin typeface="Century Gothic"/>
                <a:ea typeface="Century Gothic"/>
                <a:cs typeface="Century Gothic"/>
                <a:sym typeface="Century Gothic"/>
              </a:defRPr>
            </a:lvl8pPr>
            <a:lvl9pPr marL="4114800" marR="0" lvl="8" indent="-308609" algn="l" rtl="0">
              <a:lnSpc>
                <a:spcPct val="90000"/>
              </a:lnSpc>
              <a:spcBef>
                <a:spcPts val="540"/>
              </a:spcBef>
              <a:spcAft>
                <a:spcPts val="0"/>
              </a:spcAft>
              <a:buClr>
                <a:srgbClr val="455673"/>
              </a:buClr>
              <a:buSzPts val="1260"/>
              <a:buFont typeface="Noto Sans Symbols"/>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20" name="Google Shape;320;p37"/>
          <p:cNvSpPr txBox="1">
            <a:spLocks noGrp="1"/>
          </p:cNvSpPr>
          <p:nvPr>
            <p:ph type="dt" idx="10"/>
          </p:nvPr>
        </p:nvSpPr>
        <p:spPr>
          <a:xfrm>
            <a:off x="838200" y="6356350"/>
            <a:ext cx="3276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dk2"/>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21" name="Google Shape;321;p37"/>
          <p:cNvSpPr txBox="1">
            <a:spLocks noGrp="1"/>
          </p:cNvSpPr>
          <p:nvPr>
            <p:ph type="ftr" idx="11"/>
          </p:nvPr>
        </p:nvSpPr>
        <p:spPr>
          <a:xfrm>
            <a:off x="4648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dk2"/>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22" name="Google Shape;322;p37"/>
          <p:cNvSpPr txBox="1">
            <a:spLocks noGrp="1"/>
          </p:cNvSpPr>
          <p:nvPr>
            <p:ph type="sldNum" idx="12"/>
          </p:nvPr>
        </p:nvSpPr>
        <p:spPr>
          <a:xfrm>
            <a:off x="8077200" y="6356350"/>
            <a:ext cx="3276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chemeClr val="dk2"/>
                </a:solidFill>
                <a:latin typeface="Century Gothic"/>
                <a:ea typeface="Century Gothic"/>
                <a:cs typeface="Century Gothic"/>
                <a:sym typeface="Century Gothic"/>
              </a:defRPr>
            </a:lvl1pPr>
            <a:lvl2pPr marL="0" marR="0" lvl="1" indent="0" algn="r" rtl="0">
              <a:spcBef>
                <a:spcPts val="0"/>
              </a:spcBef>
              <a:buNone/>
              <a:defRPr sz="1200">
                <a:solidFill>
                  <a:schemeClr val="dk2"/>
                </a:solidFill>
                <a:latin typeface="Century Gothic"/>
                <a:ea typeface="Century Gothic"/>
                <a:cs typeface="Century Gothic"/>
                <a:sym typeface="Century Gothic"/>
              </a:defRPr>
            </a:lvl2pPr>
            <a:lvl3pPr marL="0" marR="0" lvl="2" indent="0" algn="r" rtl="0">
              <a:spcBef>
                <a:spcPts val="0"/>
              </a:spcBef>
              <a:buNone/>
              <a:defRPr sz="1200">
                <a:solidFill>
                  <a:schemeClr val="dk2"/>
                </a:solidFill>
                <a:latin typeface="Century Gothic"/>
                <a:ea typeface="Century Gothic"/>
                <a:cs typeface="Century Gothic"/>
                <a:sym typeface="Century Gothic"/>
              </a:defRPr>
            </a:lvl3pPr>
            <a:lvl4pPr marL="0" marR="0" lvl="3" indent="0" algn="r" rtl="0">
              <a:spcBef>
                <a:spcPts val="0"/>
              </a:spcBef>
              <a:buNone/>
              <a:defRPr sz="1200">
                <a:solidFill>
                  <a:schemeClr val="dk2"/>
                </a:solidFill>
                <a:latin typeface="Century Gothic"/>
                <a:ea typeface="Century Gothic"/>
                <a:cs typeface="Century Gothic"/>
                <a:sym typeface="Century Gothic"/>
              </a:defRPr>
            </a:lvl4pPr>
            <a:lvl5pPr marL="0" marR="0" lvl="4" indent="0" algn="r" rtl="0">
              <a:spcBef>
                <a:spcPts val="0"/>
              </a:spcBef>
              <a:buNone/>
              <a:defRPr sz="1200">
                <a:solidFill>
                  <a:schemeClr val="dk2"/>
                </a:solidFill>
                <a:latin typeface="Century Gothic"/>
                <a:ea typeface="Century Gothic"/>
                <a:cs typeface="Century Gothic"/>
                <a:sym typeface="Century Gothic"/>
              </a:defRPr>
            </a:lvl5pPr>
            <a:lvl6pPr marL="0" marR="0" lvl="5" indent="0" algn="r" rtl="0">
              <a:spcBef>
                <a:spcPts val="0"/>
              </a:spcBef>
              <a:buNone/>
              <a:defRPr sz="1200">
                <a:solidFill>
                  <a:schemeClr val="dk2"/>
                </a:solidFill>
                <a:latin typeface="Century Gothic"/>
                <a:ea typeface="Century Gothic"/>
                <a:cs typeface="Century Gothic"/>
                <a:sym typeface="Century Gothic"/>
              </a:defRPr>
            </a:lvl6pPr>
            <a:lvl7pPr marL="0" marR="0" lvl="6" indent="0" algn="r" rtl="0">
              <a:spcBef>
                <a:spcPts val="0"/>
              </a:spcBef>
              <a:buNone/>
              <a:defRPr sz="1200">
                <a:solidFill>
                  <a:schemeClr val="dk2"/>
                </a:solidFill>
                <a:latin typeface="Century Gothic"/>
                <a:ea typeface="Century Gothic"/>
                <a:cs typeface="Century Gothic"/>
                <a:sym typeface="Century Gothic"/>
              </a:defRPr>
            </a:lvl7pPr>
            <a:lvl8pPr marL="0" marR="0" lvl="7" indent="0" algn="r" rtl="0">
              <a:spcBef>
                <a:spcPts val="0"/>
              </a:spcBef>
              <a:buNone/>
              <a:defRPr sz="1200">
                <a:solidFill>
                  <a:schemeClr val="dk2"/>
                </a:solidFill>
                <a:latin typeface="Century Gothic"/>
                <a:ea typeface="Century Gothic"/>
                <a:cs typeface="Century Gothic"/>
                <a:sym typeface="Century Gothic"/>
              </a:defRPr>
            </a:lvl8pPr>
            <a:lvl9pPr marL="0" marR="0" lvl="8" indent="0" algn="r" rtl="0">
              <a:spcBef>
                <a:spcPts val="0"/>
              </a:spcBef>
              <a:buNone/>
              <a:defRPr sz="1200">
                <a:solidFill>
                  <a:schemeClr val="dk2"/>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sk-SK"/>
              <a:t>‹#›</a:t>
            </a:fld>
            <a:endParaRPr/>
          </a:p>
        </p:txBody>
      </p:sp>
    </p:spTree>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FD00B6-5993-CD43-B851-2681CAE3A02E}" type="datetimeFigureOut">
              <a:rPr lang="en-US" smtClean="0"/>
              <a:t>7/12/2024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394AD3-817E-704D-BFF2-2075865CDA1E}" type="slidenum">
              <a:rPr lang="en-US" smtClean="0"/>
              <a:t>‹#›</a:t>
            </a:fld>
            <a:endParaRPr lang="en-US"/>
          </a:p>
        </p:txBody>
      </p:sp>
    </p:spTree>
    <p:extLst>
      <p:ext uri="{BB962C8B-B14F-4D97-AF65-F5344CB8AC3E}">
        <p14:creationId xmlns:p14="http://schemas.microsoft.com/office/powerpoint/2010/main" val="4280490283"/>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ectangle 2"/>
          <p:cNvSpPr/>
          <p:nvPr userDrawn="1"/>
        </p:nvSpPr>
        <p:spPr>
          <a:xfrm>
            <a:off x="0" y="6400800"/>
            <a:ext cx="12192000" cy="457200"/>
          </a:xfrm>
          <a:prstGeom prst="rect">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charset="0"/>
            </a:endParaRPr>
          </a:p>
        </p:txBody>
      </p:sp>
      <p:sp>
        <p:nvSpPr>
          <p:cNvPr id="10" name="Footer Placeholder 9"/>
          <p:cNvSpPr>
            <a:spLocks noGrp="1"/>
          </p:cNvSpPr>
          <p:nvPr userDrawn="1">
            <p:ph type="ftr" sz="quarter" idx="3"/>
          </p:nvPr>
        </p:nvSpPr>
        <p:spPr>
          <a:xfrm>
            <a:off x="274319" y="5861304"/>
            <a:ext cx="11687557" cy="329184"/>
          </a:xfrm>
          <a:prstGeom prst="rect">
            <a:avLst/>
          </a:prstGeom>
        </p:spPr>
        <p:txBody>
          <a:bodyPr vert="horz" lIns="91440" tIns="0" rIns="91440" bIns="0" rtlCol="0" anchor="b" anchorCtr="0"/>
          <a:lstStyle>
            <a:lvl1pPr algn="l">
              <a:lnSpc>
                <a:spcPct val="90000"/>
              </a:lnSpc>
              <a:defRPr sz="800">
                <a:solidFill>
                  <a:schemeClr val="tx1"/>
                </a:solidFill>
                <a:latin typeface="+mn-lt"/>
              </a:defRPr>
            </a:lvl1pPr>
          </a:lstStyle>
          <a:p>
            <a:endParaRPr lang="en-US" dirty="0"/>
          </a:p>
        </p:txBody>
      </p:sp>
      <p:sp>
        <p:nvSpPr>
          <p:cNvPr id="2" name="Slide Number Placeholder 1"/>
          <p:cNvSpPr>
            <a:spLocks noGrp="1"/>
          </p:cNvSpPr>
          <p:nvPr>
            <p:ph type="sldNum" sz="quarter" idx="4"/>
          </p:nvPr>
        </p:nvSpPr>
        <p:spPr>
          <a:xfrm>
            <a:off x="76200" y="6449024"/>
            <a:ext cx="404875" cy="365125"/>
          </a:xfrm>
          <a:prstGeom prst="rect">
            <a:avLst/>
          </a:prstGeom>
        </p:spPr>
        <p:txBody>
          <a:bodyPr vert="horz" lIns="91440" tIns="45720" rIns="91440" bIns="45720" rtlCol="0" anchor="ctr"/>
          <a:lstStyle>
            <a:lvl1pPr algn="ctr">
              <a:defRPr sz="900">
                <a:solidFill>
                  <a:schemeClr val="accent5"/>
                </a:solidFill>
              </a:defRPr>
            </a:lvl1pPr>
          </a:lstStyle>
          <a:p>
            <a:fld id="{59E3E2AC-ACB3-5544-BE29-32D30D23532C}" type="slidenum">
              <a:rPr lang="en-US" smtClean="0"/>
              <a:pPr/>
              <a:t>‹#›</a:t>
            </a:fld>
            <a:r>
              <a:rPr lang="en-US" dirty="0"/>
              <a:t> </a:t>
            </a:r>
          </a:p>
        </p:txBody>
      </p:sp>
      <p:sp>
        <p:nvSpPr>
          <p:cNvPr id="5" name="Title Placeholder 4"/>
          <p:cNvSpPr>
            <a:spLocks noGrp="1"/>
          </p:cNvSpPr>
          <p:nvPr>
            <p:ph type="title"/>
          </p:nvPr>
        </p:nvSpPr>
        <p:spPr>
          <a:xfrm>
            <a:off x="274320" y="274320"/>
            <a:ext cx="11687556" cy="509451"/>
          </a:xfrm>
          <a:prstGeom prst="rect">
            <a:avLst/>
          </a:prstGeom>
        </p:spPr>
        <p:txBody>
          <a:bodyPr vert="horz" lIns="91440" tIns="45720" rIns="91440" bIns="45720" rtlCol="0" anchor="t">
            <a:noAutofit/>
          </a:bodyPr>
          <a:lstStyle/>
          <a:p>
            <a:r>
              <a:rPr lang="en-US"/>
              <a:t>Click to edit Master title style</a:t>
            </a:r>
          </a:p>
        </p:txBody>
      </p:sp>
      <p:cxnSp>
        <p:nvCxnSpPr>
          <p:cNvPr id="7" name="Straight Connector 6"/>
          <p:cNvCxnSpPr/>
          <p:nvPr userDrawn="1"/>
        </p:nvCxnSpPr>
        <p:spPr>
          <a:xfrm flipV="1">
            <a:off x="482591" y="6524952"/>
            <a:ext cx="0" cy="333049"/>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336FE52-655C-4D4D-8B06-CFE90FAA2581}"/>
              </a:ext>
            </a:extLst>
          </p:cNvPr>
          <p:cNvPicPr>
            <a:picLocks noChangeAspect="1"/>
          </p:cNvPicPr>
          <p:nvPr userDrawn="1"/>
        </p:nvPicPr>
        <p:blipFill>
          <a:blip r:embed="rId23" cstate="screen">
            <a:extLst>
              <a:ext uri="{28A0092B-C50C-407E-A947-70E740481C1C}">
                <a14:useLocalDpi xmlns:a14="http://schemas.microsoft.com/office/drawing/2010/main"/>
              </a:ext>
            </a:extLst>
          </a:blip>
          <a:stretch>
            <a:fillRect/>
          </a:stretch>
        </p:blipFill>
        <p:spPr>
          <a:xfrm>
            <a:off x="10933176" y="6531302"/>
            <a:ext cx="1028700" cy="177800"/>
          </a:xfrm>
          <a:prstGeom prst="rect">
            <a:avLst/>
          </a:prstGeom>
        </p:spPr>
      </p:pic>
    </p:spTree>
    <p:extLst>
      <p:ext uri="{BB962C8B-B14F-4D97-AF65-F5344CB8AC3E}">
        <p14:creationId xmlns:p14="http://schemas.microsoft.com/office/powerpoint/2010/main" val="16002143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 id="2147483742" r:id="rId18"/>
    <p:sldLayoutId id="2147483743" r:id="rId19"/>
    <p:sldLayoutId id="2147483744" r:id="rId20"/>
    <p:sldLayoutId id="2147483745" r:id="rId21"/>
  </p:sldLayoutIdLst>
  <p:hf hdr="0" ftr="0" dt="0"/>
  <p:txStyles>
    <p:title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800">
          <a:solidFill>
            <a:srgbClr val="61C250"/>
          </a:solidFill>
          <a:latin typeface="Georgia" pitchFamily="18" charset="0"/>
          <a:cs typeface="Arial" charset="0"/>
        </a:defRPr>
      </a:lvl2pPr>
      <a:lvl3pPr algn="l" rtl="0" eaLnBrk="0" fontAlgn="base" hangingPunct="0">
        <a:spcBef>
          <a:spcPct val="0"/>
        </a:spcBef>
        <a:spcAft>
          <a:spcPct val="0"/>
        </a:spcAft>
        <a:defRPr sz="2800">
          <a:solidFill>
            <a:srgbClr val="61C250"/>
          </a:solidFill>
          <a:latin typeface="Georgia" pitchFamily="18" charset="0"/>
          <a:cs typeface="Arial" charset="0"/>
        </a:defRPr>
      </a:lvl3pPr>
      <a:lvl4pPr algn="l" rtl="0" eaLnBrk="0" fontAlgn="base" hangingPunct="0">
        <a:spcBef>
          <a:spcPct val="0"/>
        </a:spcBef>
        <a:spcAft>
          <a:spcPct val="0"/>
        </a:spcAft>
        <a:defRPr sz="2800">
          <a:solidFill>
            <a:srgbClr val="61C250"/>
          </a:solidFill>
          <a:latin typeface="Georgia" pitchFamily="18" charset="0"/>
          <a:cs typeface="Arial" charset="0"/>
        </a:defRPr>
      </a:lvl4pPr>
      <a:lvl5pPr algn="l" rtl="0" eaLnBrk="0" fontAlgn="base" hangingPunct="0">
        <a:spcBef>
          <a:spcPct val="0"/>
        </a:spcBef>
        <a:spcAft>
          <a:spcPct val="0"/>
        </a:spcAft>
        <a:defRPr sz="2800">
          <a:solidFill>
            <a:srgbClr val="61C250"/>
          </a:solidFill>
          <a:latin typeface="Georgia" pitchFamily="18" charset="0"/>
          <a:cs typeface="Arial" charset="0"/>
        </a:defRPr>
      </a:lvl5pPr>
      <a:lvl6pPr marL="457200" algn="l" rtl="0" fontAlgn="base">
        <a:spcBef>
          <a:spcPct val="0"/>
        </a:spcBef>
        <a:spcAft>
          <a:spcPct val="0"/>
        </a:spcAft>
        <a:defRPr sz="2800">
          <a:solidFill>
            <a:srgbClr val="61C250"/>
          </a:solidFill>
          <a:latin typeface="Georgia" pitchFamily="18" charset="0"/>
          <a:cs typeface="Arial" charset="0"/>
        </a:defRPr>
      </a:lvl6pPr>
      <a:lvl7pPr marL="914400" algn="l" rtl="0" fontAlgn="base">
        <a:spcBef>
          <a:spcPct val="0"/>
        </a:spcBef>
        <a:spcAft>
          <a:spcPct val="0"/>
        </a:spcAft>
        <a:defRPr sz="2800">
          <a:solidFill>
            <a:srgbClr val="61C250"/>
          </a:solidFill>
          <a:latin typeface="Georgia" pitchFamily="18" charset="0"/>
          <a:cs typeface="Arial" charset="0"/>
        </a:defRPr>
      </a:lvl7pPr>
      <a:lvl8pPr marL="1371600" algn="l" rtl="0" fontAlgn="base">
        <a:spcBef>
          <a:spcPct val="0"/>
        </a:spcBef>
        <a:spcAft>
          <a:spcPct val="0"/>
        </a:spcAft>
        <a:defRPr sz="2800">
          <a:solidFill>
            <a:srgbClr val="61C250"/>
          </a:solidFill>
          <a:latin typeface="Georgia" pitchFamily="18" charset="0"/>
          <a:cs typeface="Arial" charset="0"/>
        </a:defRPr>
      </a:lvl8pPr>
      <a:lvl9pPr marL="1828800" algn="l" rtl="0" fontAlgn="base">
        <a:spcBef>
          <a:spcPct val="0"/>
        </a:spcBef>
        <a:spcAft>
          <a:spcPct val="0"/>
        </a:spcAft>
        <a:defRPr sz="2800">
          <a:solidFill>
            <a:srgbClr val="61C250"/>
          </a:solidFill>
          <a:latin typeface="Georgia" pitchFamily="18" charset="0"/>
          <a:cs typeface="Arial" charset="0"/>
        </a:defRPr>
      </a:lvl9pPr>
    </p:titleStyle>
    <p:bodyStyle>
      <a:lvl1pPr marL="342900" indent="-342900" algn="l" rtl="0" eaLnBrk="0" fontAlgn="base" hangingPunct="0">
        <a:spcBef>
          <a:spcPts val="600"/>
        </a:spcBef>
        <a:spcAft>
          <a:spcPct val="0"/>
        </a:spcAft>
        <a:buClrTx/>
        <a:buSzPct val="80000"/>
        <a:buFont typeface="Arial" panose="020B0604020202020204" pitchFamily="34" charset="0"/>
        <a:buChar char="•"/>
        <a:defRPr sz="2000">
          <a:solidFill>
            <a:schemeClr val="tx1"/>
          </a:solidFill>
          <a:latin typeface="+mn-lt"/>
          <a:ea typeface="+mn-ea"/>
          <a:cs typeface="+mn-cs"/>
        </a:defRPr>
      </a:lvl1pPr>
      <a:lvl2pPr marL="742950" indent="-285750" algn="l" rtl="0" eaLnBrk="0" fontAlgn="base" hangingPunct="0">
        <a:spcBef>
          <a:spcPts val="600"/>
        </a:spcBef>
        <a:spcAft>
          <a:spcPct val="0"/>
        </a:spcAft>
        <a:buClrTx/>
        <a:buFont typeface="Arial" charset="0"/>
        <a:buChar char="–"/>
        <a:defRPr sz="1800">
          <a:solidFill>
            <a:schemeClr val="tx1"/>
          </a:solidFill>
          <a:latin typeface="+mn-lt"/>
          <a:cs typeface="+mn-cs"/>
        </a:defRPr>
      </a:lvl2pPr>
      <a:lvl3pPr marL="1143000" indent="-228600" algn="l" rtl="0" eaLnBrk="0" fontAlgn="base" hangingPunct="0">
        <a:spcBef>
          <a:spcPts val="600"/>
        </a:spcBef>
        <a:spcAft>
          <a:spcPct val="0"/>
        </a:spcAft>
        <a:buClrTx/>
        <a:buSzPct val="80000"/>
        <a:buFont typeface="Arial" panose="020B0604020202020204" pitchFamily="34" charset="0"/>
        <a:buChar char="•"/>
        <a:defRPr sz="1600">
          <a:solidFill>
            <a:schemeClr val="tx1"/>
          </a:solidFill>
          <a:latin typeface="+mn-lt"/>
          <a:cs typeface="+mn-cs"/>
        </a:defRPr>
      </a:lvl3pPr>
      <a:lvl4pPr marL="1600200" indent="-228600" algn="l" rtl="0" eaLnBrk="0" fontAlgn="base" hangingPunct="0">
        <a:spcBef>
          <a:spcPts val="600"/>
        </a:spcBef>
        <a:spcAft>
          <a:spcPct val="0"/>
        </a:spcAft>
        <a:buClrTx/>
        <a:buFont typeface="Times" pitchFamily="18" charset="0"/>
        <a:buChar char="–"/>
        <a:defRPr sz="1400">
          <a:solidFill>
            <a:schemeClr val="tx1"/>
          </a:solidFill>
          <a:latin typeface="+mn-lt"/>
          <a:cs typeface="+mn-cs"/>
        </a:defRPr>
      </a:lvl4pPr>
      <a:lvl5pPr marL="2057400" indent="-228600" algn="l" rtl="0" eaLnBrk="0" fontAlgn="base" hangingPunct="0">
        <a:spcBef>
          <a:spcPts val="600"/>
        </a:spcBef>
        <a:spcAft>
          <a:spcPct val="0"/>
        </a:spcAft>
        <a:buClrTx/>
        <a:buFont typeface="Times" pitchFamily="18" charset="0"/>
        <a:buChar char="»"/>
        <a:defRPr sz="1200">
          <a:solidFill>
            <a:schemeClr val="tx1"/>
          </a:solidFill>
          <a:latin typeface="+mn-lt"/>
          <a:cs typeface="+mn-cs"/>
        </a:defRPr>
      </a:lvl5pPr>
      <a:lvl6pPr marL="2514600" indent="-228600" algn="l" rtl="0" fontAlgn="base">
        <a:spcBef>
          <a:spcPct val="20000"/>
        </a:spcBef>
        <a:spcAft>
          <a:spcPct val="0"/>
        </a:spcAft>
        <a:buFont typeface="Times" pitchFamily="18" charset="0"/>
        <a:buChar char="»"/>
        <a:defRPr sz="1400">
          <a:solidFill>
            <a:schemeClr val="bg2"/>
          </a:solidFill>
          <a:latin typeface="+mn-lt"/>
          <a:cs typeface="+mn-cs"/>
        </a:defRPr>
      </a:lvl6pPr>
      <a:lvl7pPr marL="2971800" indent="-228600" algn="l" rtl="0" fontAlgn="base">
        <a:spcBef>
          <a:spcPct val="20000"/>
        </a:spcBef>
        <a:spcAft>
          <a:spcPct val="0"/>
        </a:spcAft>
        <a:buFont typeface="Times" pitchFamily="18" charset="0"/>
        <a:buChar char="»"/>
        <a:defRPr sz="1400">
          <a:solidFill>
            <a:schemeClr val="bg2"/>
          </a:solidFill>
          <a:latin typeface="+mn-lt"/>
          <a:cs typeface="+mn-cs"/>
        </a:defRPr>
      </a:lvl7pPr>
      <a:lvl8pPr marL="3429000" indent="-228600" algn="l" rtl="0" fontAlgn="base">
        <a:spcBef>
          <a:spcPct val="20000"/>
        </a:spcBef>
        <a:spcAft>
          <a:spcPct val="0"/>
        </a:spcAft>
        <a:buFont typeface="Times" pitchFamily="18" charset="0"/>
        <a:buChar char="»"/>
        <a:defRPr sz="1400">
          <a:solidFill>
            <a:schemeClr val="bg2"/>
          </a:solidFill>
          <a:latin typeface="+mn-lt"/>
          <a:cs typeface="+mn-cs"/>
        </a:defRPr>
      </a:lvl8pPr>
      <a:lvl9pPr marL="3886200" indent="-228600" algn="l" rtl="0" fontAlgn="base">
        <a:spcBef>
          <a:spcPct val="20000"/>
        </a:spcBef>
        <a:spcAft>
          <a:spcPct val="0"/>
        </a:spcAft>
        <a:buFont typeface="Times" pitchFamily="18" charset="0"/>
        <a:buChar char="»"/>
        <a:defRPr sz="1400">
          <a:solidFill>
            <a:schemeClr val="bg2"/>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ectangle 2"/>
          <p:cNvSpPr/>
          <p:nvPr userDrawn="1"/>
        </p:nvSpPr>
        <p:spPr>
          <a:xfrm>
            <a:off x="0" y="6430137"/>
            <a:ext cx="12192000" cy="457200"/>
          </a:xfrm>
          <a:prstGeom prst="rect">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charset="0"/>
            </a:endParaRPr>
          </a:p>
        </p:txBody>
      </p:sp>
      <p:pic>
        <p:nvPicPr>
          <p:cNvPr id="4" name="Picture 3"/>
          <p:cNvPicPr>
            <a:picLocks noChangeAspect="1"/>
          </p:cNvPicPr>
          <p:nvPr userDrawn="1"/>
        </p:nvPicPr>
        <p:blipFill>
          <a:blip r:embed="rId26">
            <a:biLevel thresh="25000"/>
            <a:extLst>
              <a:ext uri="{28A0092B-C50C-407E-A947-70E740481C1C}">
                <a14:useLocalDpi xmlns:a14="http://schemas.microsoft.com/office/drawing/2010/main"/>
              </a:ext>
            </a:extLst>
          </a:blip>
          <a:stretch>
            <a:fillRect/>
          </a:stretch>
        </p:blipFill>
        <p:spPr>
          <a:xfrm>
            <a:off x="10933176" y="6554289"/>
            <a:ext cx="1028700" cy="190500"/>
          </a:xfrm>
          <a:prstGeom prst="rect">
            <a:avLst/>
          </a:prstGeom>
        </p:spPr>
      </p:pic>
      <p:sp>
        <p:nvSpPr>
          <p:cNvPr id="2" name="Slide Number Placeholder 1"/>
          <p:cNvSpPr>
            <a:spLocks noGrp="1"/>
          </p:cNvSpPr>
          <p:nvPr>
            <p:ph type="sldNum" sz="quarter" idx="4"/>
          </p:nvPr>
        </p:nvSpPr>
        <p:spPr>
          <a:xfrm>
            <a:off x="76200" y="6478361"/>
            <a:ext cx="404875" cy="365125"/>
          </a:xfrm>
          <a:prstGeom prst="rect">
            <a:avLst/>
          </a:prstGeom>
        </p:spPr>
        <p:txBody>
          <a:bodyPr vert="horz" lIns="91440" tIns="45720" rIns="91440" bIns="45720" rtlCol="0" anchor="ctr"/>
          <a:lstStyle>
            <a:lvl1pPr algn="ctr">
              <a:defRPr sz="900">
                <a:solidFill>
                  <a:schemeClr val="accent2"/>
                </a:solidFill>
              </a:defRPr>
            </a:lvl1pPr>
          </a:lstStyle>
          <a:p>
            <a:fld id="{59E3E2AC-ACB3-5544-BE29-32D30D23532C}" type="slidenum">
              <a:rPr lang="en-US" smtClean="0"/>
              <a:pPr/>
              <a:t>‹#›</a:t>
            </a:fld>
            <a:r>
              <a:rPr lang="en-US" dirty="0"/>
              <a:t> </a:t>
            </a:r>
          </a:p>
        </p:txBody>
      </p:sp>
      <p:cxnSp>
        <p:nvCxnSpPr>
          <p:cNvPr id="7" name="Straight Connector 6"/>
          <p:cNvCxnSpPr/>
          <p:nvPr userDrawn="1"/>
        </p:nvCxnSpPr>
        <p:spPr>
          <a:xfrm flipV="1">
            <a:off x="482591" y="6554289"/>
            <a:ext cx="0" cy="33304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Footer Placeholder 9"/>
          <p:cNvSpPr>
            <a:spLocks noGrp="1"/>
          </p:cNvSpPr>
          <p:nvPr userDrawn="1">
            <p:ph type="ftr" sz="quarter" idx="3"/>
          </p:nvPr>
        </p:nvSpPr>
        <p:spPr>
          <a:xfrm>
            <a:off x="274319" y="5861304"/>
            <a:ext cx="11687557" cy="329184"/>
          </a:xfrm>
          <a:prstGeom prst="rect">
            <a:avLst/>
          </a:prstGeom>
        </p:spPr>
        <p:txBody>
          <a:bodyPr vert="horz" lIns="91440" tIns="0" rIns="91440" bIns="0" rtlCol="0" anchor="b" anchorCtr="0"/>
          <a:lstStyle>
            <a:lvl1pPr algn="l">
              <a:lnSpc>
                <a:spcPct val="90000"/>
              </a:lnSpc>
              <a:defRPr sz="800">
                <a:solidFill>
                  <a:schemeClr val="tx1"/>
                </a:solidFill>
                <a:latin typeface="+mn-lt"/>
              </a:defRPr>
            </a:lvl1pPr>
          </a:lstStyle>
          <a:p>
            <a:endParaRPr lang="en-US" dirty="0"/>
          </a:p>
        </p:txBody>
      </p:sp>
      <p:sp>
        <p:nvSpPr>
          <p:cNvPr id="5" name="Title Placeholder 4"/>
          <p:cNvSpPr>
            <a:spLocks noGrp="1"/>
          </p:cNvSpPr>
          <p:nvPr>
            <p:ph type="title"/>
          </p:nvPr>
        </p:nvSpPr>
        <p:spPr>
          <a:xfrm>
            <a:off x="274320" y="274320"/>
            <a:ext cx="11687556" cy="509451"/>
          </a:xfrm>
          <a:prstGeom prst="rect">
            <a:avLst/>
          </a:prstGeom>
        </p:spPr>
        <p:txBody>
          <a:bodyPr vert="horz" lIns="91440" tIns="45720" rIns="91440" bIns="45720" rtlCol="0" anchor="t">
            <a:normAutofit/>
          </a:bodyPr>
          <a:lstStyle/>
          <a:p>
            <a:r>
              <a:rPr lang="en-US"/>
              <a:t>Click to edit Master title style</a:t>
            </a:r>
          </a:p>
        </p:txBody>
      </p:sp>
    </p:spTree>
    <p:extLst>
      <p:ext uri="{BB962C8B-B14F-4D97-AF65-F5344CB8AC3E}">
        <p14:creationId xmlns:p14="http://schemas.microsoft.com/office/powerpoint/2010/main" val="1749073541"/>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 id="2147483763" r:id="rId17"/>
    <p:sldLayoutId id="2147483764" r:id="rId18"/>
    <p:sldLayoutId id="2147483765" r:id="rId19"/>
    <p:sldLayoutId id="2147483766" r:id="rId20"/>
    <p:sldLayoutId id="2147483767" r:id="rId21"/>
    <p:sldLayoutId id="2147483768" r:id="rId22"/>
    <p:sldLayoutId id="2147483769" r:id="rId23"/>
    <p:sldLayoutId id="2147483770" r:id="rId24"/>
  </p:sldLayoutIdLst>
  <p:hf hdr="0" ftr="0" dt="0"/>
  <p:txStyles>
    <p:title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800">
          <a:solidFill>
            <a:srgbClr val="61C250"/>
          </a:solidFill>
          <a:latin typeface="Georgia" pitchFamily="18" charset="0"/>
          <a:cs typeface="Arial" charset="0"/>
        </a:defRPr>
      </a:lvl2pPr>
      <a:lvl3pPr algn="l" rtl="0" eaLnBrk="0" fontAlgn="base" hangingPunct="0">
        <a:spcBef>
          <a:spcPct val="0"/>
        </a:spcBef>
        <a:spcAft>
          <a:spcPct val="0"/>
        </a:spcAft>
        <a:defRPr sz="2800">
          <a:solidFill>
            <a:srgbClr val="61C250"/>
          </a:solidFill>
          <a:latin typeface="Georgia" pitchFamily="18" charset="0"/>
          <a:cs typeface="Arial" charset="0"/>
        </a:defRPr>
      </a:lvl3pPr>
      <a:lvl4pPr algn="l" rtl="0" eaLnBrk="0" fontAlgn="base" hangingPunct="0">
        <a:spcBef>
          <a:spcPct val="0"/>
        </a:spcBef>
        <a:spcAft>
          <a:spcPct val="0"/>
        </a:spcAft>
        <a:defRPr sz="2800">
          <a:solidFill>
            <a:srgbClr val="61C250"/>
          </a:solidFill>
          <a:latin typeface="Georgia" pitchFamily="18" charset="0"/>
          <a:cs typeface="Arial" charset="0"/>
        </a:defRPr>
      </a:lvl4pPr>
      <a:lvl5pPr algn="l" rtl="0" eaLnBrk="0" fontAlgn="base" hangingPunct="0">
        <a:spcBef>
          <a:spcPct val="0"/>
        </a:spcBef>
        <a:spcAft>
          <a:spcPct val="0"/>
        </a:spcAft>
        <a:defRPr sz="2800">
          <a:solidFill>
            <a:srgbClr val="61C250"/>
          </a:solidFill>
          <a:latin typeface="Georgia" pitchFamily="18" charset="0"/>
          <a:cs typeface="Arial" charset="0"/>
        </a:defRPr>
      </a:lvl5pPr>
      <a:lvl6pPr marL="457200" algn="l" rtl="0" fontAlgn="base">
        <a:spcBef>
          <a:spcPct val="0"/>
        </a:spcBef>
        <a:spcAft>
          <a:spcPct val="0"/>
        </a:spcAft>
        <a:defRPr sz="2800">
          <a:solidFill>
            <a:srgbClr val="61C250"/>
          </a:solidFill>
          <a:latin typeface="Georgia" pitchFamily="18" charset="0"/>
          <a:cs typeface="Arial" charset="0"/>
        </a:defRPr>
      </a:lvl6pPr>
      <a:lvl7pPr marL="914400" algn="l" rtl="0" fontAlgn="base">
        <a:spcBef>
          <a:spcPct val="0"/>
        </a:spcBef>
        <a:spcAft>
          <a:spcPct val="0"/>
        </a:spcAft>
        <a:defRPr sz="2800">
          <a:solidFill>
            <a:srgbClr val="61C250"/>
          </a:solidFill>
          <a:latin typeface="Georgia" pitchFamily="18" charset="0"/>
          <a:cs typeface="Arial" charset="0"/>
        </a:defRPr>
      </a:lvl7pPr>
      <a:lvl8pPr marL="1371600" algn="l" rtl="0" fontAlgn="base">
        <a:spcBef>
          <a:spcPct val="0"/>
        </a:spcBef>
        <a:spcAft>
          <a:spcPct val="0"/>
        </a:spcAft>
        <a:defRPr sz="2800">
          <a:solidFill>
            <a:srgbClr val="61C250"/>
          </a:solidFill>
          <a:latin typeface="Georgia" pitchFamily="18" charset="0"/>
          <a:cs typeface="Arial" charset="0"/>
        </a:defRPr>
      </a:lvl8pPr>
      <a:lvl9pPr marL="1828800" algn="l" rtl="0" fontAlgn="base">
        <a:spcBef>
          <a:spcPct val="0"/>
        </a:spcBef>
        <a:spcAft>
          <a:spcPct val="0"/>
        </a:spcAft>
        <a:defRPr sz="2800">
          <a:solidFill>
            <a:srgbClr val="61C250"/>
          </a:solidFill>
          <a:latin typeface="Georgia" pitchFamily="18" charset="0"/>
          <a:cs typeface="Arial" charset="0"/>
        </a:defRPr>
      </a:lvl9pPr>
    </p:titleStyle>
    <p:bodyStyle>
      <a:lvl1pPr marL="342900" indent="-342900" algn="l" rtl="0" eaLnBrk="0" fontAlgn="base" hangingPunct="0">
        <a:spcBef>
          <a:spcPts val="600"/>
        </a:spcBef>
        <a:spcAft>
          <a:spcPct val="0"/>
        </a:spcAft>
        <a:buClrTx/>
        <a:buSzPct val="80000"/>
        <a:buFont typeface="Arial" panose="020B0604020202020204" pitchFamily="34" charset="0"/>
        <a:buChar char="•"/>
        <a:defRPr sz="2000">
          <a:solidFill>
            <a:schemeClr val="tx1"/>
          </a:solidFill>
          <a:latin typeface="+mn-lt"/>
          <a:ea typeface="+mn-ea"/>
          <a:cs typeface="+mn-cs"/>
        </a:defRPr>
      </a:lvl1pPr>
      <a:lvl2pPr marL="742950" indent="-285750" algn="l" rtl="0" eaLnBrk="0" fontAlgn="base" hangingPunct="0">
        <a:spcBef>
          <a:spcPts val="600"/>
        </a:spcBef>
        <a:spcAft>
          <a:spcPct val="0"/>
        </a:spcAft>
        <a:buClrTx/>
        <a:buFont typeface="Arial" charset="0"/>
        <a:buChar char="–"/>
        <a:defRPr sz="1800">
          <a:solidFill>
            <a:schemeClr val="tx1"/>
          </a:solidFill>
          <a:latin typeface="+mn-lt"/>
          <a:cs typeface="+mn-cs"/>
        </a:defRPr>
      </a:lvl2pPr>
      <a:lvl3pPr marL="1143000" indent="-228600" algn="l" rtl="0" eaLnBrk="0" fontAlgn="base" hangingPunct="0">
        <a:spcBef>
          <a:spcPts val="600"/>
        </a:spcBef>
        <a:spcAft>
          <a:spcPct val="0"/>
        </a:spcAft>
        <a:buClrTx/>
        <a:buSzPct val="80000"/>
        <a:buFont typeface="Arial" panose="020B0604020202020204" pitchFamily="34" charset="0"/>
        <a:buChar char="•"/>
        <a:defRPr sz="1600">
          <a:solidFill>
            <a:schemeClr val="tx1"/>
          </a:solidFill>
          <a:latin typeface="+mn-lt"/>
          <a:cs typeface="+mn-cs"/>
        </a:defRPr>
      </a:lvl3pPr>
      <a:lvl4pPr marL="1600200" indent="-228600" algn="l" rtl="0" eaLnBrk="0" fontAlgn="base" hangingPunct="0">
        <a:spcBef>
          <a:spcPts val="600"/>
        </a:spcBef>
        <a:spcAft>
          <a:spcPct val="0"/>
        </a:spcAft>
        <a:buClrTx/>
        <a:buFont typeface="Times" pitchFamily="18" charset="0"/>
        <a:buChar char="–"/>
        <a:defRPr sz="1400">
          <a:solidFill>
            <a:schemeClr val="tx1"/>
          </a:solidFill>
          <a:latin typeface="+mn-lt"/>
          <a:cs typeface="+mn-cs"/>
        </a:defRPr>
      </a:lvl4pPr>
      <a:lvl5pPr marL="2057400" indent="-228600" algn="l" rtl="0" eaLnBrk="0" fontAlgn="base" hangingPunct="0">
        <a:spcBef>
          <a:spcPts val="600"/>
        </a:spcBef>
        <a:spcAft>
          <a:spcPct val="0"/>
        </a:spcAft>
        <a:buClrTx/>
        <a:buFont typeface="Times" pitchFamily="18" charset="0"/>
        <a:buChar char="»"/>
        <a:defRPr sz="1200">
          <a:solidFill>
            <a:schemeClr val="tx1"/>
          </a:solidFill>
          <a:latin typeface="+mn-lt"/>
          <a:cs typeface="+mn-cs"/>
        </a:defRPr>
      </a:lvl5pPr>
      <a:lvl6pPr marL="2514600" indent="-228600" algn="l" rtl="0" fontAlgn="base">
        <a:spcBef>
          <a:spcPct val="20000"/>
        </a:spcBef>
        <a:spcAft>
          <a:spcPct val="0"/>
        </a:spcAft>
        <a:buFont typeface="Times" pitchFamily="18" charset="0"/>
        <a:buChar char="»"/>
        <a:defRPr sz="1400">
          <a:solidFill>
            <a:schemeClr val="bg2"/>
          </a:solidFill>
          <a:latin typeface="+mn-lt"/>
          <a:cs typeface="+mn-cs"/>
        </a:defRPr>
      </a:lvl6pPr>
      <a:lvl7pPr marL="2971800" indent="-228600" algn="l" rtl="0" fontAlgn="base">
        <a:spcBef>
          <a:spcPct val="20000"/>
        </a:spcBef>
        <a:spcAft>
          <a:spcPct val="0"/>
        </a:spcAft>
        <a:buFont typeface="Times" pitchFamily="18" charset="0"/>
        <a:buChar char="»"/>
        <a:defRPr sz="1400">
          <a:solidFill>
            <a:schemeClr val="bg2"/>
          </a:solidFill>
          <a:latin typeface="+mn-lt"/>
          <a:cs typeface="+mn-cs"/>
        </a:defRPr>
      </a:lvl7pPr>
      <a:lvl8pPr marL="3429000" indent="-228600" algn="l" rtl="0" fontAlgn="base">
        <a:spcBef>
          <a:spcPct val="20000"/>
        </a:spcBef>
        <a:spcAft>
          <a:spcPct val="0"/>
        </a:spcAft>
        <a:buFont typeface="Times" pitchFamily="18" charset="0"/>
        <a:buChar char="»"/>
        <a:defRPr sz="1400">
          <a:solidFill>
            <a:schemeClr val="bg2"/>
          </a:solidFill>
          <a:latin typeface="+mn-lt"/>
          <a:cs typeface="+mn-cs"/>
        </a:defRPr>
      </a:lvl8pPr>
      <a:lvl9pPr marL="3886200" indent="-228600" algn="l" rtl="0" fontAlgn="base">
        <a:spcBef>
          <a:spcPct val="20000"/>
        </a:spcBef>
        <a:spcAft>
          <a:spcPct val="0"/>
        </a:spcAft>
        <a:buFont typeface="Times" pitchFamily="18" charset="0"/>
        <a:buChar char="»"/>
        <a:defRPr sz="1400">
          <a:solidFill>
            <a:schemeClr val="bg2"/>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9"/>
        <p:cNvGrpSpPr/>
        <p:nvPr/>
      </p:nvGrpSpPr>
      <p:grpSpPr>
        <a:xfrm>
          <a:off x="0" y="0"/>
          <a:ext cx="0" cy="0"/>
          <a:chOff x="0" y="0"/>
          <a:chExt cx="0" cy="0"/>
        </a:xfrm>
      </p:grpSpPr>
      <p:sp>
        <p:nvSpPr>
          <p:cNvPr id="160" name="Google Shape;160;p29"/>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1" name="Google Shape;161;p29"/>
          <p:cNvSpPr txBox="1">
            <a:spLocks noGrp="1"/>
          </p:cNvSpPr>
          <p:nvPr>
            <p:ph type="body" idx="1"/>
          </p:nvPr>
        </p:nvSpPr>
        <p:spPr>
          <a:xfrm>
            <a:off x="838200" y="1825626"/>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2" name="Google Shape;162;p29"/>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3" name="Google Shape;163;p29"/>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4" name="Google Shape;164;p29"/>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fld id="{00000000-1234-1234-1234-123412341234}" type="slidenum">
              <a:rPr lang="sk-SK" smtClean="0"/>
              <a:pPr/>
              <a:t>‹#›</a:t>
            </a:fld>
            <a:endParaRPr lang="sk-SK"/>
          </a:p>
        </p:txBody>
      </p:sp>
    </p:spTree>
    <p:extLst>
      <p:ext uri="{BB962C8B-B14F-4D97-AF65-F5344CB8AC3E}">
        <p14:creationId xmlns:p14="http://schemas.microsoft.com/office/powerpoint/2010/main" val="183389165"/>
      </p:ext>
    </p:extLst>
  </p:cSld>
  <p:clrMap bg1="lt1" tx1="dk1" bg2="dk2" tx2="lt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descr="A person in a dark room&#10;&#10;Description automatically generated">
            <a:extLst>
              <a:ext uri="{FF2B5EF4-FFF2-40B4-BE49-F238E27FC236}">
                <a16:creationId xmlns:a16="http://schemas.microsoft.com/office/drawing/2014/main" id="{DEB2E8C4-C3E7-4048-A43D-9859510CFA9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905744" y="0"/>
            <a:ext cx="1286256" cy="6858000"/>
          </a:xfrm>
          <a:prstGeom prst="rect">
            <a:avLst/>
          </a:prstGeom>
        </p:spPr>
      </p:pic>
      <p:sp>
        <p:nvSpPr>
          <p:cNvPr id="2" name="Title Placeholder 1">
            <a:extLst>
              <a:ext uri="{FF2B5EF4-FFF2-40B4-BE49-F238E27FC236}">
                <a16:creationId xmlns:a16="http://schemas.microsoft.com/office/drawing/2014/main" id="{9AFBD2E1-C16B-4996-869C-DD03823A80A4}"/>
              </a:ext>
            </a:extLst>
          </p:cNvPr>
          <p:cNvSpPr>
            <a:spLocks noGrp="1"/>
          </p:cNvSpPr>
          <p:nvPr>
            <p:ph type="title"/>
          </p:nvPr>
        </p:nvSpPr>
        <p:spPr>
          <a:xfrm>
            <a:off x="1050879" y="609601"/>
            <a:ext cx="9810604" cy="121602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844DB6A-ED8E-4755-BC7A-B7AA65244231}"/>
              </a:ext>
            </a:extLst>
          </p:cNvPr>
          <p:cNvSpPr>
            <a:spLocks noGrp="1"/>
          </p:cNvSpPr>
          <p:nvPr>
            <p:ph type="body" idx="1"/>
          </p:nvPr>
        </p:nvSpPr>
        <p:spPr>
          <a:xfrm>
            <a:off x="1050879" y="1825624"/>
            <a:ext cx="9810604" cy="442875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FF5CE27-B558-4B88-ACE3-B70423127730}"/>
              </a:ext>
            </a:extLst>
          </p:cNvPr>
          <p:cNvSpPr>
            <a:spLocks noGrp="1"/>
          </p:cNvSpPr>
          <p:nvPr>
            <p:ph type="dt" sz="half" idx="2"/>
          </p:nvPr>
        </p:nvSpPr>
        <p:spPr>
          <a:xfrm rot="5400000">
            <a:off x="10509243" y="5071825"/>
            <a:ext cx="2647667" cy="365125"/>
          </a:xfrm>
          <a:prstGeom prst="rect">
            <a:avLst/>
          </a:prstGeom>
        </p:spPr>
        <p:txBody>
          <a:bodyPr vert="horz" lIns="91440" tIns="45720" rIns="91440" bIns="45720" rtlCol="0" anchor="ctr"/>
          <a:lstStyle>
            <a:lvl1pPr algn="l">
              <a:defRPr sz="900" cap="all" spc="300" baseline="0">
                <a:solidFill>
                  <a:schemeClr val="tx1">
                    <a:lumMod val="85000"/>
                    <a:lumOff val="15000"/>
                  </a:schemeClr>
                </a:solidFill>
                <a:latin typeface="+mn-lt"/>
              </a:defRPr>
            </a:lvl1pPr>
          </a:lstStyle>
          <a:p>
            <a:fld id="{A33960BD-7AC1-4217-9611-AAA56D3EE38F}" type="datetime4">
              <a:rPr lang="en-US" smtClean="0"/>
              <a:pPr/>
              <a:t>July 12, 2024</a:t>
            </a:fld>
            <a:endParaRPr lang="en-US" dirty="0">
              <a:latin typeface="+mn-lt"/>
            </a:endParaRPr>
          </a:p>
        </p:txBody>
      </p:sp>
      <p:sp>
        <p:nvSpPr>
          <p:cNvPr id="5" name="Footer Placeholder 4">
            <a:extLst>
              <a:ext uri="{FF2B5EF4-FFF2-40B4-BE49-F238E27FC236}">
                <a16:creationId xmlns:a16="http://schemas.microsoft.com/office/drawing/2014/main" id="{4ACE5D61-F203-4F00-9CF1-AB0AE4937006}"/>
              </a:ext>
            </a:extLst>
          </p:cNvPr>
          <p:cNvSpPr>
            <a:spLocks noGrp="1"/>
          </p:cNvSpPr>
          <p:nvPr>
            <p:ph type="ftr" sz="quarter" idx="3"/>
          </p:nvPr>
        </p:nvSpPr>
        <p:spPr>
          <a:xfrm rot="5400000">
            <a:off x="10447827" y="1407402"/>
            <a:ext cx="2770499" cy="365125"/>
          </a:xfrm>
          <a:prstGeom prst="rect">
            <a:avLst/>
          </a:prstGeom>
        </p:spPr>
        <p:txBody>
          <a:bodyPr vert="horz" lIns="91440" tIns="45720" rIns="91440" bIns="45720" rtlCol="0" anchor="ctr"/>
          <a:lstStyle>
            <a:lvl1pPr algn="r">
              <a:defRPr sz="900" cap="all" spc="300" baseline="0">
                <a:solidFill>
                  <a:schemeClr val="tx1">
                    <a:lumMod val="85000"/>
                    <a:lumOff val="15000"/>
                  </a:schemeClr>
                </a:solidFill>
                <a:latin typeface="+mn-lt"/>
              </a:defRPr>
            </a:lvl1pPr>
          </a:lstStyle>
          <a:p>
            <a:endParaRPr lang="en-US" dirty="0">
              <a:latin typeface="+mn-lt"/>
            </a:endParaRPr>
          </a:p>
        </p:txBody>
      </p:sp>
      <p:sp>
        <p:nvSpPr>
          <p:cNvPr id="6" name="Slide Number Placeholder 5">
            <a:extLst>
              <a:ext uri="{FF2B5EF4-FFF2-40B4-BE49-F238E27FC236}">
                <a16:creationId xmlns:a16="http://schemas.microsoft.com/office/drawing/2014/main" id="{39FF38BD-5F38-4F6E-B5DD-EB1AF06002E2}"/>
              </a:ext>
            </a:extLst>
          </p:cNvPr>
          <p:cNvSpPr>
            <a:spLocks noGrp="1"/>
          </p:cNvSpPr>
          <p:nvPr>
            <p:ph type="sldNum" sz="quarter" idx="4"/>
          </p:nvPr>
        </p:nvSpPr>
        <p:spPr>
          <a:xfrm>
            <a:off x="11560121" y="3138985"/>
            <a:ext cx="545911" cy="580029"/>
          </a:xfrm>
          <a:prstGeom prst="rect">
            <a:avLst/>
          </a:prstGeom>
        </p:spPr>
        <p:txBody>
          <a:bodyPr vert="horz" lIns="91440" tIns="45720" rIns="91440" bIns="45720" rtlCol="0" anchor="ctr"/>
          <a:lstStyle>
            <a:lvl1pPr algn="ctr">
              <a:defRPr sz="1600">
                <a:solidFill>
                  <a:schemeClr val="tx1">
                    <a:lumMod val="85000"/>
                    <a:lumOff val="15000"/>
                  </a:schemeClr>
                </a:solidFill>
                <a:latin typeface="+mn-lt"/>
              </a:defRPr>
            </a:lvl1pPr>
          </a:lstStyle>
          <a:p>
            <a:fld id="{9D4AEF59-F28E-467C-9EA3-92D1CFAD475A}" type="slidenum">
              <a:rPr lang="en-US" smtClean="0"/>
              <a:pPr/>
              <a:t>‹#›</a:t>
            </a:fld>
            <a:endParaRPr lang="en-US">
              <a:latin typeface="+mn-lt"/>
            </a:endParaRPr>
          </a:p>
        </p:txBody>
      </p:sp>
      <mc:AlternateContent xmlns:mc="http://schemas.openxmlformats.org/markup-compatibility/2006" xmlns:p14="http://schemas.microsoft.com/office/powerpoint/2010/main">
        <mc:Choice Requires="p14">
          <p:contentPart p14:bwMode="auto" r:id="rId15">
            <p14:nvContentPartPr>
              <p14:cNvPr id="18" name="Ink 17">
                <a:extLst>
                  <a:ext uri="{FF2B5EF4-FFF2-40B4-BE49-F238E27FC236}">
                    <a16:creationId xmlns:a16="http://schemas.microsoft.com/office/drawing/2014/main" id="{24D29CCB-7956-4E3E-8880-304085F04BF4}"/>
                  </a:ext>
                </a:extLst>
              </p14:cNvPr>
              <p14:cNvContentPartPr/>
              <p14:nvPr/>
            </p14:nvContentPartPr>
            <p14:xfrm>
              <a:off x="12490710" y="6342652"/>
              <a:ext cx="360" cy="360"/>
            </p14:xfrm>
          </p:contentPart>
        </mc:Choice>
        <mc:Fallback xmlns="">
          <p:pic>
            <p:nvPicPr>
              <p:cNvPr id="18" name="Ink 17">
                <a:extLst>
                  <a:ext uri="{FF2B5EF4-FFF2-40B4-BE49-F238E27FC236}">
                    <a16:creationId xmlns:a16="http://schemas.microsoft.com/office/drawing/2014/main" id="{24D29CCB-7956-4E3E-8880-304085F04BF4}"/>
                  </a:ext>
                </a:extLst>
              </p:cNvPr>
              <p:cNvPicPr/>
              <p:nvPr/>
            </p:nvPicPr>
            <p:blipFill>
              <a:blip r:embed="rId16"/>
              <a:stretch>
                <a:fillRect/>
              </a:stretch>
            </p:blipFill>
            <p:spPr>
              <a:xfrm>
                <a:off x="12481710" y="6333652"/>
                <a:ext cx="18000" cy="18000"/>
              </a:xfrm>
              <a:prstGeom prst="rect">
                <a:avLst/>
              </a:prstGeom>
            </p:spPr>
          </p:pic>
        </mc:Fallback>
      </mc:AlternateContent>
    </p:spTree>
    <p:extLst>
      <p:ext uri="{BB962C8B-B14F-4D97-AF65-F5344CB8AC3E}">
        <p14:creationId xmlns:p14="http://schemas.microsoft.com/office/powerpoint/2010/main" val="2971156603"/>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Lst>
  <p:hf sldNum="0" hdr="0" ftr="0" dt="0"/>
  <p:txStyles>
    <p:titleStyle>
      <a:lvl1pPr algn="l" defTabSz="914400" rtl="0" eaLnBrk="1" latinLnBrk="0" hangingPunct="1">
        <a:lnSpc>
          <a:spcPct val="110000"/>
        </a:lnSpc>
        <a:spcBef>
          <a:spcPct val="0"/>
        </a:spcBef>
        <a:buNone/>
        <a:defRPr sz="2800" kern="1200" cap="all" spc="600" baseline="0">
          <a:solidFill>
            <a:schemeClr val="tx1">
              <a:lumMod val="85000"/>
              <a:lumOff val="15000"/>
            </a:schemeClr>
          </a:solidFill>
          <a:latin typeface="+mj-lt"/>
          <a:ea typeface="Batang" panose="02030600000101010101" pitchFamily="18" charset="-127"/>
          <a:cs typeface="+mj-cs"/>
        </a:defRPr>
      </a:lvl1pPr>
    </p:titleStyle>
    <p:bodyStyle>
      <a:lvl1pPr marL="228600" indent="-228600" algn="l" defTabSz="914400" rtl="0" eaLnBrk="1" latinLnBrk="0" hangingPunct="1">
        <a:lnSpc>
          <a:spcPct val="100000"/>
        </a:lnSpc>
        <a:spcBef>
          <a:spcPts val="1000"/>
        </a:spcBef>
        <a:buSzPct val="80000"/>
        <a:buFont typeface="Arial" panose="020B0604020202020204" pitchFamily="34" charset="0"/>
        <a:buChar char="•"/>
        <a:defRPr sz="2000" kern="1200" spc="50" baseline="0">
          <a:solidFill>
            <a:schemeClr val="tx1">
              <a:lumMod val="85000"/>
              <a:lumOff val="15000"/>
            </a:schemeClr>
          </a:solidFill>
          <a:latin typeface="+mn-lt"/>
          <a:ea typeface="Batang" panose="02030600000101010101" pitchFamily="18" charset="-127"/>
          <a:cs typeface="+mn-cs"/>
        </a:defRPr>
      </a:lvl1pPr>
      <a:lvl2pPr marL="274320" indent="0" algn="l" defTabSz="914400" rtl="0" eaLnBrk="1" latinLnBrk="0" hangingPunct="1">
        <a:lnSpc>
          <a:spcPct val="100000"/>
        </a:lnSpc>
        <a:spcBef>
          <a:spcPts val="500"/>
        </a:spcBef>
        <a:buFontTx/>
        <a:buNone/>
        <a:defRPr sz="1800" kern="1200" spc="50" baseline="0">
          <a:solidFill>
            <a:schemeClr val="tx1">
              <a:lumMod val="85000"/>
              <a:lumOff val="15000"/>
            </a:schemeClr>
          </a:solidFill>
          <a:latin typeface="+mn-lt"/>
          <a:ea typeface="Batang" panose="02030600000101010101" pitchFamily="18" charset="-127"/>
          <a:cs typeface="+mn-cs"/>
        </a:defRPr>
      </a:lvl2pPr>
      <a:lvl3pPr marL="605790" indent="-285750" algn="l" defTabSz="914400" rtl="0" eaLnBrk="1" latinLnBrk="0" hangingPunct="1">
        <a:lnSpc>
          <a:spcPct val="100000"/>
        </a:lnSpc>
        <a:spcBef>
          <a:spcPts val="500"/>
        </a:spcBef>
        <a:buSzPct val="80000"/>
        <a:buFont typeface="Arial" panose="020B0604020202020204" pitchFamily="34" charset="0"/>
        <a:buChar char="•"/>
        <a:defRPr sz="1600" kern="1200" spc="50" baseline="0">
          <a:solidFill>
            <a:schemeClr val="tx1">
              <a:lumMod val="85000"/>
              <a:lumOff val="15000"/>
            </a:schemeClr>
          </a:solidFill>
          <a:latin typeface="+mn-lt"/>
          <a:ea typeface="Batang" panose="02030600000101010101" pitchFamily="18" charset="-127"/>
          <a:cs typeface="+mn-cs"/>
        </a:defRPr>
      </a:lvl3pPr>
      <a:lvl4pPr marL="630936" indent="0" algn="l" defTabSz="914400" rtl="0" eaLnBrk="1" latinLnBrk="0" hangingPunct="1">
        <a:lnSpc>
          <a:spcPct val="100000"/>
        </a:lnSpc>
        <a:spcBef>
          <a:spcPts val="500"/>
        </a:spcBef>
        <a:buFontTx/>
        <a:buNone/>
        <a:defRPr sz="1400" kern="1200" spc="50" baseline="0">
          <a:solidFill>
            <a:schemeClr val="tx1">
              <a:lumMod val="85000"/>
              <a:lumOff val="15000"/>
            </a:schemeClr>
          </a:solidFill>
          <a:latin typeface="+mn-lt"/>
          <a:ea typeface="Batang" panose="02030600000101010101" pitchFamily="18" charset="-127"/>
          <a:cs typeface="+mn-cs"/>
        </a:defRPr>
      </a:lvl4pPr>
      <a:lvl5pPr marL="822960" indent="-228600" algn="l" defTabSz="914400" rtl="0" eaLnBrk="1" latinLnBrk="0" hangingPunct="1">
        <a:lnSpc>
          <a:spcPct val="100000"/>
        </a:lnSpc>
        <a:spcBef>
          <a:spcPts val="500"/>
        </a:spcBef>
        <a:buSzPct val="80000"/>
        <a:buFont typeface="Arial" panose="020B0604020202020204" pitchFamily="34" charset="0"/>
        <a:buChar char="•"/>
        <a:defRPr sz="1400" kern="1200" spc="50" baseline="0">
          <a:solidFill>
            <a:schemeClr val="tx1">
              <a:lumMod val="85000"/>
              <a:lumOff val="15000"/>
            </a:schemeClr>
          </a:solidFill>
          <a:latin typeface="+mn-lt"/>
          <a:ea typeface="Batang" panose="02030600000101010101" pitchFamily="18" charset="-12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0.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0.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0.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0.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0.xml"/></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10.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10.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image" Target="../media/image7.png"/><Relationship Id="rId1" Type="http://schemas.openxmlformats.org/officeDocument/2006/relationships/slideLayout" Target="../slideLayouts/slideLayout110.xml"/><Relationship Id="rId5" Type="http://schemas.openxmlformats.org/officeDocument/2006/relationships/image" Target="../media/image31.jpeg"/><Relationship Id="rId4" Type="http://schemas.openxmlformats.org/officeDocument/2006/relationships/image" Target="../media/image60.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4.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4.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4.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26.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4.png"/><Relationship Id="rId5" Type="http://schemas.openxmlformats.org/officeDocument/2006/relationships/image" Target="../media/image18.png"/><Relationship Id="rId4" Type="http://schemas.openxmlformats.org/officeDocument/2006/relationships/notesSlide" Target="../notesSlides/notesSlide13.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7.xml"/></Relationships>
</file>

<file path=ppt/slides/_rels/slide26.xml.rels><?xml version="1.0" encoding="UTF-8" standalone="yes"?>
<Relationships xmlns="http://schemas.openxmlformats.org/package/2006/relationships"><Relationship Id="rId8" Type="http://schemas.openxmlformats.org/officeDocument/2006/relationships/image" Target="../media/image40.jpg"/><Relationship Id="rId3" Type="http://schemas.openxmlformats.org/officeDocument/2006/relationships/image" Target="../media/image35.png"/><Relationship Id="rId7" Type="http://schemas.openxmlformats.org/officeDocument/2006/relationships/image" Target="../media/image39.jpg"/><Relationship Id="rId12" Type="http://schemas.openxmlformats.org/officeDocument/2006/relationships/image" Target="../media/image44.jpg"/><Relationship Id="rId2" Type="http://schemas.openxmlformats.org/officeDocument/2006/relationships/notesSlide" Target="../notesSlides/notesSlide15.xml"/><Relationship Id="rId1" Type="http://schemas.openxmlformats.org/officeDocument/2006/relationships/slideLayout" Target="../slideLayouts/slideLayout30.xml"/><Relationship Id="rId6" Type="http://schemas.openxmlformats.org/officeDocument/2006/relationships/image" Target="../media/image38.jpg"/><Relationship Id="rId11" Type="http://schemas.openxmlformats.org/officeDocument/2006/relationships/image" Target="../media/image43.jp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jpg"/><Relationship Id="rId9" Type="http://schemas.openxmlformats.org/officeDocument/2006/relationships/image" Target="../media/image41.jp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30.xml"/><Relationship Id="rId5" Type="http://schemas.openxmlformats.org/officeDocument/2006/relationships/image" Target="../media/image46.jpg"/><Relationship Id="rId4" Type="http://schemas.openxmlformats.org/officeDocument/2006/relationships/image" Target="../media/image45.jp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13.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0.xml"/><Relationship Id="rId5" Type="http://schemas.openxmlformats.org/officeDocument/2006/relationships/image" Target="../media/image11.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6.jp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43.xml"/><Relationship Id="rId5" Type="http://schemas.openxmlformats.org/officeDocument/2006/relationships/image" Target="../media/image19.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9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1"/>
          <p:cNvSpPr/>
          <p:nvPr/>
        </p:nvSpPr>
        <p:spPr>
          <a:xfrm>
            <a:off x="0" y="0"/>
            <a:ext cx="12192000" cy="6878729"/>
          </a:xfrm>
          <a:prstGeom prst="rect">
            <a:avLst/>
          </a:prstGeom>
          <a:solidFill>
            <a:srgbClr val="0080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ECC00"/>
              </a:solidFill>
              <a:latin typeface="Calibri"/>
              <a:ea typeface="Calibri"/>
              <a:cs typeface="Calibri"/>
              <a:sym typeface="Calibri"/>
            </a:endParaRPr>
          </a:p>
        </p:txBody>
      </p:sp>
      <p:pic>
        <p:nvPicPr>
          <p:cNvPr id="412" name="Google Shape;412;p1"/>
          <p:cNvPicPr preferRelativeResize="0"/>
          <p:nvPr/>
        </p:nvPicPr>
        <p:blipFill rotWithShape="1">
          <a:blip r:embed="rId3">
            <a:alphaModFix/>
          </a:blip>
          <a:srcRect/>
          <a:stretch/>
        </p:blipFill>
        <p:spPr>
          <a:xfrm>
            <a:off x="10567447" y="357368"/>
            <a:ext cx="1219148" cy="1641114"/>
          </a:xfrm>
          <a:prstGeom prst="rect">
            <a:avLst/>
          </a:prstGeom>
          <a:noFill/>
          <a:ln>
            <a:noFill/>
          </a:ln>
        </p:spPr>
      </p:pic>
      <p:pic>
        <p:nvPicPr>
          <p:cNvPr id="413" name="Google Shape;413;p1"/>
          <p:cNvPicPr preferRelativeResize="0"/>
          <p:nvPr/>
        </p:nvPicPr>
        <p:blipFill rotWithShape="1">
          <a:blip r:embed="rId4">
            <a:alphaModFix amt="35000"/>
          </a:blip>
          <a:srcRect/>
          <a:stretch/>
        </p:blipFill>
        <p:spPr>
          <a:xfrm>
            <a:off x="1969110" y="840475"/>
            <a:ext cx="8253780" cy="5486400"/>
          </a:xfrm>
          <a:prstGeom prst="rect">
            <a:avLst/>
          </a:prstGeom>
          <a:noFill/>
          <a:ln>
            <a:noFill/>
          </a:ln>
        </p:spPr>
      </p:pic>
      <p:sp>
        <p:nvSpPr>
          <p:cNvPr id="414" name="Google Shape;414;p1"/>
          <p:cNvSpPr txBox="1"/>
          <p:nvPr/>
        </p:nvSpPr>
        <p:spPr>
          <a:xfrm>
            <a:off x="1213872" y="2438464"/>
            <a:ext cx="9634749" cy="323161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sk-SK" sz="8000" dirty="0">
                <a:solidFill>
                  <a:schemeClr val="lt1"/>
                </a:solidFill>
                <a:latin typeface="Birthstone"/>
                <a:ea typeface="Birthstone"/>
                <a:cs typeface="Birthstone"/>
                <a:sym typeface="Birthstone"/>
              </a:rPr>
              <a:t>Úvod do budovania tímov založených na silných stránkach</a:t>
            </a:r>
            <a:endParaRPr sz="4400" b="0" i="0" u="none" strike="noStrike" cap="none" dirty="0">
              <a:solidFill>
                <a:schemeClr val="lt1"/>
              </a:solidFill>
              <a:latin typeface="Birthstone"/>
              <a:ea typeface="Birthstone"/>
              <a:cs typeface="Birthstone"/>
              <a:sym typeface="Birthstone"/>
            </a:endParaRPr>
          </a:p>
          <a:p>
            <a:pPr marL="0" marR="0" lvl="0" indent="0" algn="r" rtl="0">
              <a:spcBef>
                <a:spcPts val="0"/>
              </a:spcBef>
              <a:spcAft>
                <a:spcPts val="0"/>
              </a:spcAft>
              <a:buNone/>
            </a:pPr>
            <a:r>
              <a:rPr lang="sk-SK" sz="4400" dirty="0">
                <a:solidFill>
                  <a:schemeClr val="lt1"/>
                </a:solidFill>
                <a:latin typeface="Birthstone"/>
                <a:ea typeface="Birthstone"/>
                <a:cs typeface="Birthstone"/>
                <a:sym typeface="Birthstone"/>
              </a:rPr>
              <a:t>Dátum</a:t>
            </a:r>
            <a:endParaRPr sz="4000" b="0" i="0" u="none" strike="noStrike" cap="none" dirty="0">
              <a:solidFill>
                <a:schemeClr val="lt1"/>
              </a:solidFill>
              <a:latin typeface="Birthstone"/>
              <a:ea typeface="Birthstone"/>
              <a:cs typeface="Birthstone"/>
              <a:sym typeface="Birthstone"/>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88F48C-0B70-5B67-DD92-00F2DE5B8BF6}"/>
              </a:ext>
            </a:extLst>
          </p:cNvPr>
          <p:cNvSpPr>
            <a:spLocks noGrp="1"/>
          </p:cNvSpPr>
          <p:nvPr>
            <p:ph type="title"/>
          </p:nvPr>
        </p:nvSpPr>
        <p:spPr/>
        <p:txBody>
          <a:bodyPr/>
          <a:lstStyle/>
          <a:p>
            <a:endParaRPr lang="cs-CZ"/>
          </a:p>
        </p:txBody>
      </p:sp>
      <p:sp>
        <p:nvSpPr>
          <p:cNvPr id="3" name="Zástupný objekt pre obsah 2">
            <a:extLst>
              <a:ext uri="{FF2B5EF4-FFF2-40B4-BE49-F238E27FC236}">
                <a16:creationId xmlns:a16="http://schemas.microsoft.com/office/drawing/2014/main" id="{A0C7E922-6417-E1D9-369A-E719CE9927E2}"/>
              </a:ext>
            </a:extLst>
          </p:cNvPr>
          <p:cNvSpPr>
            <a:spLocks noGrp="1"/>
          </p:cNvSpPr>
          <p:nvPr>
            <p:ph idx="1"/>
          </p:nvPr>
        </p:nvSpPr>
        <p:spPr/>
        <p:txBody>
          <a:bodyPr/>
          <a:lstStyle/>
          <a:p>
            <a:endParaRPr lang="cs-CZ"/>
          </a:p>
        </p:txBody>
      </p:sp>
      <p:pic>
        <p:nvPicPr>
          <p:cNvPr id="6" name="Obrázok 5">
            <a:extLst>
              <a:ext uri="{FF2B5EF4-FFF2-40B4-BE49-F238E27FC236}">
                <a16:creationId xmlns:a16="http://schemas.microsoft.com/office/drawing/2014/main" id="{038F0B51-0969-D5CD-49FC-7C6FC36B04DB}"/>
              </a:ext>
            </a:extLst>
          </p:cNvPr>
          <p:cNvPicPr>
            <a:picLocks noChangeAspect="1"/>
          </p:cNvPicPr>
          <p:nvPr/>
        </p:nvPicPr>
        <p:blipFill rotWithShape="1">
          <a:blip r:embed="rId2"/>
          <a:srcRect t="5103" b="5020"/>
          <a:stretch/>
        </p:blipFill>
        <p:spPr>
          <a:xfrm>
            <a:off x="-63763" y="-62226"/>
            <a:ext cx="12319525" cy="6920226"/>
          </a:xfrm>
          <a:prstGeom prst="rect">
            <a:avLst/>
          </a:prstGeom>
        </p:spPr>
      </p:pic>
    </p:spTree>
    <p:extLst>
      <p:ext uri="{BB962C8B-B14F-4D97-AF65-F5344CB8AC3E}">
        <p14:creationId xmlns:p14="http://schemas.microsoft.com/office/powerpoint/2010/main" val="1756371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1A2EB1-F6AD-FA24-B586-65D968D955E5}"/>
              </a:ext>
            </a:extLst>
          </p:cNvPr>
          <p:cNvSpPr>
            <a:spLocks noGrp="1"/>
          </p:cNvSpPr>
          <p:nvPr>
            <p:ph type="title"/>
          </p:nvPr>
        </p:nvSpPr>
        <p:spPr/>
        <p:txBody>
          <a:bodyPr/>
          <a:lstStyle/>
          <a:p>
            <a:endParaRPr lang="cs-CZ"/>
          </a:p>
        </p:txBody>
      </p:sp>
      <p:sp>
        <p:nvSpPr>
          <p:cNvPr id="3" name="Zástupný objekt pre obsah 2">
            <a:extLst>
              <a:ext uri="{FF2B5EF4-FFF2-40B4-BE49-F238E27FC236}">
                <a16:creationId xmlns:a16="http://schemas.microsoft.com/office/drawing/2014/main" id="{A60D866B-107D-C345-6FDB-7E186EE94C7B}"/>
              </a:ext>
            </a:extLst>
          </p:cNvPr>
          <p:cNvSpPr>
            <a:spLocks noGrp="1"/>
          </p:cNvSpPr>
          <p:nvPr>
            <p:ph idx="1"/>
          </p:nvPr>
        </p:nvSpPr>
        <p:spPr/>
        <p:txBody>
          <a:bodyPr/>
          <a:lstStyle/>
          <a:p>
            <a:endParaRPr lang="cs-CZ"/>
          </a:p>
        </p:txBody>
      </p:sp>
      <p:pic>
        <p:nvPicPr>
          <p:cNvPr id="6" name="Obrázok 5">
            <a:extLst>
              <a:ext uri="{FF2B5EF4-FFF2-40B4-BE49-F238E27FC236}">
                <a16:creationId xmlns:a16="http://schemas.microsoft.com/office/drawing/2014/main" id="{03A8EB8B-D054-C843-291B-C4161FC5EFFB}"/>
              </a:ext>
            </a:extLst>
          </p:cNvPr>
          <p:cNvPicPr>
            <a:picLocks noChangeAspect="1"/>
          </p:cNvPicPr>
          <p:nvPr/>
        </p:nvPicPr>
        <p:blipFill rotWithShape="1">
          <a:blip r:embed="rId2"/>
          <a:srcRect t="4773" b="4692"/>
          <a:stretch/>
        </p:blipFill>
        <p:spPr>
          <a:xfrm>
            <a:off x="-421177" y="-417689"/>
            <a:ext cx="12613178" cy="7191021"/>
          </a:xfrm>
          <a:prstGeom prst="rect">
            <a:avLst/>
          </a:prstGeom>
        </p:spPr>
      </p:pic>
    </p:spTree>
    <p:extLst>
      <p:ext uri="{BB962C8B-B14F-4D97-AF65-F5344CB8AC3E}">
        <p14:creationId xmlns:p14="http://schemas.microsoft.com/office/powerpoint/2010/main" val="2312816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3D7F33-B1D5-17EA-F6D5-52EE703C9AA7}"/>
              </a:ext>
            </a:extLst>
          </p:cNvPr>
          <p:cNvSpPr>
            <a:spLocks noGrp="1"/>
          </p:cNvSpPr>
          <p:nvPr>
            <p:ph type="title"/>
          </p:nvPr>
        </p:nvSpPr>
        <p:spPr/>
        <p:txBody>
          <a:bodyPr/>
          <a:lstStyle/>
          <a:p>
            <a:endParaRPr lang="cs-CZ"/>
          </a:p>
        </p:txBody>
      </p:sp>
      <p:sp>
        <p:nvSpPr>
          <p:cNvPr id="3" name="Zástupný objekt pre obsah 2">
            <a:extLst>
              <a:ext uri="{FF2B5EF4-FFF2-40B4-BE49-F238E27FC236}">
                <a16:creationId xmlns:a16="http://schemas.microsoft.com/office/drawing/2014/main" id="{3E5CFCF8-9FEB-42EB-24C3-02C829011E9F}"/>
              </a:ext>
            </a:extLst>
          </p:cNvPr>
          <p:cNvSpPr>
            <a:spLocks noGrp="1"/>
          </p:cNvSpPr>
          <p:nvPr>
            <p:ph idx="1"/>
          </p:nvPr>
        </p:nvSpPr>
        <p:spPr/>
        <p:txBody>
          <a:bodyPr/>
          <a:lstStyle/>
          <a:p>
            <a:endParaRPr lang="cs-CZ"/>
          </a:p>
        </p:txBody>
      </p:sp>
      <p:pic>
        <p:nvPicPr>
          <p:cNvPr id="5" name="Obrázok 4">
            <a:extLst>
              <a:ext uri="{FF2B5EF4-FFF2-40B4-BE49-F238E27FC236}">
                <a16:creationId xmlns:a16="http://schemas.microsoft.com/office/drawing/2014/main" id="{08FC7692-E9A0-5CEF-E046-CE6E4D4F9D5F}"/>
              </a:ext>
            </a:extLst>
          </p:cNvPr>
          <p:cNvPicPr>
            <a:picLocks noChangeAspect="1"/>
          </p:cNvPicPr>
          <p:nvPr/>
        </p:nvPicPr>
        <p:blipFill>
          <a:blip r:embed="rId2"/>
          <a:stretch>
            <a:fillRect/>
          </a:stretch>
        </p:blipFill>
        <p:spPr>
          <a:xfrm>
            <a:off x="5914" y="0"/>
            <a:ext cx="12180172" cy="6858000"/>
          </a:xfrm>
          <a:prstGeom prst="rect">
            <a:avLst/>
          </a:prstGeom>
        </p:spPr>
      </p:pic>
    </p:spTree>
    <p:extLst>
      <p:ext uri="{BB962C8B-B14F-4D97-AF65-F5344CB8AC3E}">
        <p14:creationId xmlns:p14="http://schemas.microsoft.com/office/powerpoint/2010/main" val="99042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A9297A-A917-31C6-A6C9-021A3916200D}"/>
              </a:ext>
            </a:extLst>
          </p:cNvPr>
          <p:cNvSpPr>
            <a:spLocks noGrp="1"/>
          </p:cNvSpPr>
          <p:nvPr>
            <p:ph type="title"/>
          </p:nvPr>
        </p:nvSpPr>
        <p:spPr/>
        <p:txBody>
          <a:bodyPr/>
          <a:lstStyle/>
          <a:p>
            <a:endParaRPr lang="cs-CZ"/>
          </a:p>
        </p:txBody>
      </p:sp>
      <p:sp>
        <p:nvSpPr>
          <p:cNvPr id="3" name="Zástupný objekt pre obsah 2">
            <a:extLst>
              <a:ext uri="{FF2B5EF4-FFF2-40B4-BE49-F238E27FC236}">
                <a16:creationId xmlns:a16="http://schemas.microsoft.com/office/drawing/2014/main" id="{65009D8A-91D2-7DE3-476A-3678575425BA}"/>
              </a:ext>
            </a:extLst>
          </p:cNvPr>
          <p:cNvSpPr>
            <a:spLocks noGrp="1"/>
          </p:cNvSpPr>
          <p:nvPr>
            <p:ph idx="1"/>
          </p:nvPr>
        </p:nvSpPr>
        <p:spPr/>
        <p:txBody>
          <a:bodyPr/>
          <a:lstStyle/>
          <a:p>
            <a:endParaRPr lang="cs-CZ"/>
          </a:p>
        </p:txBody>
      </p:sp>
      <p:pic>
        <p:nvPicPr>
          <p:cNvPr id="5" name="Obrázok 4">
            <a:extLst>
              <a:ext uri="{FF2B5EF4-FFF2-40B4-BE49-F238E27FC236}">
                <a16:creationId xmlns:a16="http://schemas.microsoft.com/office/drawing/2014/main" id="{74A9B774-E62C-45B5-2B25-7DA3B8691E4D}"/>
              </a:ext>
            </a:extLst>
          </p:cNvPr>
          <p:cNvPicPr>
            <a:picLocks noChangeAspect="1"/>
          </p:cNvPicPr>
          <p:nvPr/>
        </p:nvPicPr>
        <p:blipFill rotWithShape="1">
          <a:blip r:embed="rId2"/>
          <a:srcRect t="4938" b="5021"/>
          <a:stretch/>
        </p:blipFill>
        <p:spPr>
          <a:xfrm>
            <a:off x="0" y="-4390"/>
            <a:ext cx="12194229" cy="6862390"/>
          </a:xfrm>
          <a:prstGeom prst="rect">
            <a:avLst/>
          </a:prstGeom>
        </p:spPr>
      </p:pic>
    </p:spTree>
    <p:extLst>
      <p:ext uri="{BB962C8B-B14F-4D97-AF65-F5344CB8AC3E}">
        <p14:creationId xmlns:p14="http://schemas.microsoft.com/office/powerpoint/2010/main" val="14260707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BE134C-BCD7-827F-4C8E-28D60BE2FD62}"/>
              </a:ext>
            </a:extLst>
          </p:cNvPr>
          <p:cNvSpPr>
            <a:spLocks noGrp="1"/>
          </p:cNvSpPr>
          <p:nvPr>
            <p:ph type="title"/>
          </p:nvPr>
        </p:nvSpPr>
        <p:spPr/>
        <p:txBody>
          <a:bodyPr/>
          <a:lstStyle/>
          <a:p>
            <a:endParaRPr lang="cs-CZ"/>
          </a:p>
        </p:txBody>
      </p:sp>
      <p:sp>
        <p:nvSpPr>
          <p:cNvPr id="3" name="Zástupný objekt pre obsah 2">
            <a:extLst>
              <a:ext uri="{FF2B5EF4-FFF2-40B4-BE49-F238E27FC236}">
                <a16:creationId xmlns:a16="http://schemas.microsoft.com/office/drawing/2014/main" id="{F208D424-2991-C392-521A-D3B95982C95A}"/>
              </a:ext>
            </a:extLst>
          </p:cNvPr>
          <p:cNvSpPr>
            <a:spLocks noGrp="1"/>
          </p:cNvSpPr>
          <p:nvPr>
            <p:ph idx="1"/>
          </p:nvPr>
        </p:nvSpPr>
        <p:spPr/>
        <p:txBody>
          <a:bodyPr/>
          <a:lstStyle/>
          <a:p>
            <a:endParaRPr lang="cs-CZ"/>
          </a:p>
        </p:txBody>
      </p:sp>
      <p:pic>
        <p:nvPicPr>
          <p:cNvPr id="5" name="Obrázok 4">
            <a:extLst>
              <a:ext uri="{FF2B5EF4-FFF2-40B4-BE49-F238E27FC236}">
                <a16:creationId xmlns:a16="http://schemas.microsoft.com/office/drawing/2014/main" id="{B60CACBB-211A-6EE2-E78D-31675BBEF608}"/>
              </a:ext>
            </a:extLst>
          </p:cNvPr>
          <p:cNvPicPr>
            <a:picLocks noChangeAspect="1"/>
          </p:cNvPicPr>
          <p:nvPr/>
        </p:nvPicPr>
        <p:blipFill>
          <a:blip r:embed="rId2"/>
          <a:stretch>
            <a:fillRect/>
          </a:stretch>
        </p:blipFill>
        <p:spPr>
          <a:xfrm>
            <a:off x="0" y="2142"/>
            <a:ext cx="12192000" cy="6853716"/>
          </a:xfrm>
          <a:prstGeom prst="rect">
            <a:avLst/>
          </a:prstGeom>
        </p:spPr>
      </p:pic>
    </p:spTree>
    <p:extLst>
      <p:ext uri="{BB962C8B-B14F-4D97-AF65-F5344CB8AC3E}">
        <p14:creationId xmlns:p14="http://schemas.microsoft.com/office/powerpoint/2010/main" val="209129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1A1A30-C065-73AF-624F-428272814898}"/>
              </a:ext>
            </a:extLst>
          </p:cNvPr>
          <p:cNvSpPr>
            <a:spLocks noGrp="1"/>
          </p:cNvSpPr>
          <p:nvPr>
            <p:ph type="title"/>
          </p:nvPr>
        </p:nvSpPr>
        <p:spPr/>
        <p:txBody>
          <a:bodyPr/>
          <a:lstStyle/>
          <a:p>
            <a:endParaRPr lang="cs-CZ"/>
          </a:p>
        </p:txBody>
      </p:sp>
      <p:sp>
        <p:nvSpPr>
          <p:cNvPr id="3" name="Zástupný objekt pre obsah 2">
            <a:extLst>
              <a:ext uri="{FF2B5EF4-FFF2-40B4-BE49-F238E27FC236}">
                <a16:creationId xmlns:a16="http://schemas.microsoft.com/office/drawing/2014/main" id="{446EFA7B-041A-7125-16A5-396D61256ED6}"/>
              </a:ext>
            </a:extLst>
          </p:cNvPr>
          <p:cNvSpPr>
            <a:spLocks noGrp="1"/>
          </p:cNvSpPr>
          <p:nvPr>
            <p:ph idx="1"/>
          </p:nvPr>
        </p:nvSpPr>
        <p:spPr/>
        <p:txBody>
          <a:bodyPr/>
          <a:lstStyle/>
          <a:p>
            <a:endParaRPr lang="cs-CZ"/>
          </a:p>
        </p:txBody>
      </p:sp>
      <p:pic>
        <p:nvPicPr>
          <p:cNvPr id="5" name="Obrázok 4">
            <a:extLst>
              <a:ext uri="{FF2B5EF4-FFF2-40B4-BE49-F238E27FC236}">
                <a16:creationId xmlns:a16="http://schemas.microsoft.com/office/drawing/2014/main" id="{29CFE75B-1D1B-7C72-4895-FD5903A90096}"/>
              </a:ext>
            </a:extLst>
          </p:cNvPr>
          <p:cNvPicPr>
            <a:picLocks noChangeAspect="1"/>
          </p:cNvPicPr>
          <p:nvPr/>
        </p:nvPicPr>
        <p:blipFill>
          <a:blip r:embed="rId2"/>
          <a:stretch>
            <a:fillRect/>
          </a:stretch>
        </p:blipFill>
        <p:spPr>
          <a:xfrm>
            <a:off x="0" y="475"/>
            <a:ext cx="12192000" cy="6857049"/>
          </a:xfrm>
          <a:prstGeom prst="rect">
            <a:avLst/>
          </a:prstGeom>
        </p:spPr>
      </p:pic>
    </p:spTree>
    <p:extLst>
      <p:ext uri="{BB962C8B-B14F-4D97-AF65-F5344CB8AC3E}">
        <p14:creationId xmlns:p14="http://schemas.microsoft.com/office/powerpoint/2010/main" val="3780637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F8CA09-8AD2-AAA8-E7A0-45E7BC042526}"/>
              </a:ext>
            </a:extLst>
          </p:cNvPr>
          <p:cNvSpPr>
            <a:spLocks noGrp="1"/>
          </p:cNvSpPr>
          <p:nvPr>
            <p:ph type="title"/>
          </p:nvPr>
        </p:nvSpPr>
        <p:spPr/>
        <p:txBody>
          <a:bodyPr/>
          <a:lstStyle/>
          <a:p>
            <a:endParaRPr lang="cs-CZ"/>
          </a:p>
        </p:txBody>
      </p:sp>
      <p:sp>
        <p:nvSpPr>
          <p:cNvPr id="3" name="Zástupný objekt pre obsah 2">
            <a:extLst>
              <a:ext uri="{FF2B5EF4-FFF2-40B4-BE49-F238E27FC236}">
                <a16:creationId xmlns:a16="http://schemas.microsoft.com/office/drawing/2014/main" id="{C145B594-9F67-162A-A120-55719D9A5027}"/>
              </a:ext>
            </a:extLst>
          </p:cNvPr>
          <p:cNvSpPr>
            <a:spLocks noGrp="1"/>
          </p:cNvSpPr>
          <p:nvPr>
            <p:ph idx="1"/>
          </p:nvPr>
        </p:nvSpPr>
        <p:spPr/>
        <p:txBody>
          <a:bodyPr/>
          <a:lstStyle/>
          <a:p>
            <a:endParaRPr lang="cs-CZ"/>
          </a:p>
        </p:txBody>
      </p:sp>
      <p:pic>
        <p:nvPicPr>
          <p:cNvPr id="5" name="Obrázok 4">
            <a:extLst>
              <a:ext uri="{FF2B5EF4-FFF2-40B4-BE49-F238E27FC236}">
                <a16:creationId xmlns:a16="http://schemas.microsoft.com/office/drawing/2014/main" id="{C480CD3E-D771-13CD-5484-C1E7B010FB73}"/>
              </a:ext>
            </a:extLst>
          </p:cNvPr>
          <p:cNvPicPr>
            <a:picLocks noChangeAspect="1"/>
          </p:cNvPicPr>
          <p:nvPr/>
        </p:nvPicPr>
        <p:blipFill>
          <a:blip r:embed="rId2"/>
          <a:stretch>
            <a:fillRect/>
          </a:stretch>
        </p:blipFill>
        <p:spPr>
          <a:xfrm>
            <a:off x="0" y="97686"/>
            <a:ext cx="12192000" cy="6662627"/>
          </a:xfrm>
          <a:prstGeom prst="rect">
            <a:avLst/>
          </a:prstGeom>
        </p:spPr>
      </p:pic>
    </p:spTree>
    <p:extLst>
      <p:ext uri="{BB962C8B-B14F-4D97-AF65-F5344CB8AC3E}">
        <p14:creationId xmlns:p14="http://schemas.microsoft.com/office/powerpoint/2010/main" val="3673587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pic>
        <p:nvPicPr>
          <p:cNvPr id="521" name="Google Shape;521;p12"/>
          <p:cNvPicPr preferRelativeResize="0"/>
          <p:nvPr/>
        </p:nvPicPr>
        <p:blipFill rotWithShape="1">
          <a:blip r:embed="rId3">
            <a:alphaModFix/>
          </a:blip>
          <a:srcRect/>
          <a:stretch/>
        </p:blipFill>
        <p:spPr>
          <a:xfrm>
            <a:off x="-1" y="0"/>
            <a:ext cx="12188389" cy="6858000"/>
          </a:xfrm>
          <a:prstGeom prst="rect">
            <a:avLst/>
          </a:prstGeom>
          <a:noFill/>
          <a:ln>
            <a:noFill/>
          </a:ln>
        </p:spPr>
      </p:pic>
      <p:sp>
        <p:nvSpPr>
          <p:cNvPr id="522" name="Google Shape;522;p12"/>
          <p:cNvSpPr txBox="1"/>
          <p:nvPr/>
        </p:nvSpPr>
        <p:spPr>
          <a:xfrm>
            <a:off x="5290559" y="2741990"/>
            <a:ext cx="1649337"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sk-SK" sz="2400" b="1" dirty="0">
                <a:solidFill>
                  <a:schemeClr val="dk1"/>
                </a:solidFill>
                <a:latin typeface="Maven Pro"/>
                <a:ea typeface="Maven Pro"/>
                <a:cs typeface="Maven Pro"/>
                <a:sym typeface="Maven Pro"/>
              </a:rPr>
              <a:t>Robíte toto takmer stále?</a:t>
            </a:r>
            <a:endParaRPr dirty="0"/>
          </a:p>
        </p:txBody>
      </p:sp>
      <p:sp>
        <p:nvSpPr>
          <p:cNvPr id="523" name="Google Shape;523;p12"/>
          <p:cNvSpPr txBox="1"/>
          <p:nvPr/>
        </p:nvSpPr>
        <p:spPr>
          <a:xfrm>
            <a:off x="6424088" y="1959695"/>
            <a:ext cx="1504060"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A000"/>
              </a:buClr>
              <a:buSzPts val="2000"/>
              <a:buFont typeface="Calibri"/>
              <a:buNone/>
            </a:pPr>
            <a:r>
              <a:rPr lang="sk-SK" sz="2000" b="1" i="0" u="none" strike="noStrike" cap="none" dirty="0">
                <a:solidFill>
                  <a:srgbClr val="FFA000"/>
                </a:solidFill>
                <a:highlight>
                  <a:srgbClr val="ECF2F0"/>
                </a:highlight>
                <a:latin typeface="Calibri"/>
                <a:ea typeface="Calibri"/>
                <a:cs typeface="Calibri"/>
                <a:sym typeface="Calibri"/>
              </a:rPr>
              <a:t>Spoločenský</a:t>
            </a:r>
            <a:endParaRPr dirty="0"/>
          </a:p>
        </p:txBody>
      </p:sp>
      <p:sp>
        <p:nvSpPr>
          <p:cNvPr id="524" name="Google Shape;524;p12"/>
          <p:cNvSpPr txBox="1"/>
          <p:nvPr/>
        </p:nvSpPr>
        <p:spPr>
          <a:xfrm>
            <a:off x="7074494" y="3105835"/>
            <a:ext cx="1504060"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8200A0"/>
              </a:buClr>
              <a:buSzPts val="2000"/>
              <a:buFont typeface="Calibri"/>
              <a:buNone/>
            </a:pPr>
            <a:r>
              <a:rPr lang="sk-SK" sz="2000" b="1" i="0" u="none" strike="noStrike" cap="none">
                <a:solidFill>
                  <a:srgbClr val="8200A0"/>
                </a:solidFill>
                <a:highlight>
                  <a:srgbClr val="ECF2F0"/>
                </a:highlight>
                <a:latin typeface="Calibri"/>
                <a:ea typeface="Calibri"/>
                <a:cs typeface="Calibri"/>
                <a:sym typeface="Calibri"/>
              </a:rPr>
              <a:t>Organizátor</a:t>
            </a:r>
            <a:endParaRPr/>
          </a:p>
        </p:txBody>
      </p:sp>
      <p:sp>
        <p:nvSpPr>
          <p:cNvPr id="525" name="Google Shape;525;p12"/>
          <p:cNvSpPr txBox="1"/>
          <p:nvPr/>
        </p:nvSpPr>
        <p:spPr>
          <a:xfrm>
            <a:off x="6912125" y="4104574"/>
            <a:ext cx="1796042"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8200A0"/>
              </a:buClr>
              <a:buSzPts val="2000"/>
              <a:buFont typeface="Calibri"/>
              <a:buNone/>
            </a:pPr>
            <a:r>
              <a:rPr lang="sk-SK" sz="2000" b="1" i="0" u="none" strike="noStrike" cap="none">
                <a:solidFill>
                  <a:srgbClr val="8200A0"/>
                </a:solidFill>
                <a:highlight>
                  <a:srgbClr val="ECF2F0"/>
                </a:highlight>
                <a:latin typeface="Calibri"/>
                <a:ea typeface="Calibri"/>
                <a:cs typeface="Calibri"/>
                <a:sym typeface="Calibri"/>
              </a:rPr>
              <a:t>Sústredenosť</a:t>
            </a:r>
            <a:endParaRPr/>
          </a:p>
        </p:txBody>
      </p:sp>
      <p:sp>
        <p:nvSpPr>
          <p:cNvPr id="526" name="Google Shape;526;p12"/>
          <p:cNvSpPr txBox="1"/>
          <p:nvPr/>
        </p:nvSpPr>
        <p:spPr>
          <a:xfrm>
            <a:off x="5352515" y="4630447"/>
            <a:ext cx="1504060"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8200A0"/>
              </a:buClr>
              <a:buSzPts val="2000"/>
              <a:buFont typeface="Calibri"/>
              <a:buNone/>
            </a:pPr>
            <a:r>
              <a:rPr lang="sk-SK" sz="2000" b="1" i="0" u="none" strike="noStrike" cap="none">
                <a:solidFill>
                  <a:srgbClr val="8200A0"/>
                </a:solidFill>
                <a:highlight>
                  <a:srgbClr val="ECF2F0"/>
                </a:highlight>
                <a:latin typeface="Calibri"/>
                <a:ea typeface="Calibri"/>
                <a:cs typeface="Calibri"/>
                <a:sym typeface="Calibri"/>
              </a:rPr>
              <a:t>Produktívny</a:t>
            </a:r>
            <a:endParaRPr/>
          </a:p>
        </p:txBody>
      </p:sp>
      <p:sp>
        <p:nvSpPr>
          <p:cNvPr id="527" name="Google Shape;527;p12"/>
          <p:cNvSpPr txBox="1"/>
          <p:nvPr/>
        </p:nvSpPr>
        <p:spPr>
          <a:xfrm>
            <a:off x="3775817" y="4104574"/>
            <a:ext cx="1504060"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A000"/>
              </a:buClr>
              <a:buSzPts val="2000"/>
              <a:buFont typeface="Calibri"/>
              <a:buNone/>
            </a:pPr>
            <a:r>
              <a:rPr lang="sk-SK" sz="2000" b="1" i="0" u="none" strike="noStrike" cap="none">
                <a:solidFill>
                  <a:srgbClr val="FFA000"/>
                </a:solidFill>
                <a:highlight>
                  <a:srgbClr val="ECF2F0"/>
                </a:highlight>
                <a:latin typeface="Calibri"/>
                <a:ea typeface="Calibri"/>
                <a:cs typeface="Calibri"/>
                <a:sym typeface="Calibri"/>
              </a:rPr>
              <a:t>Súťaživosť</a:t>
            </a:r>
            <a:endParaRPr/>
          </a:p>
        </p:txBody>
      </p:sp>
      <p:sp>
        <p:nvSpPr>
          <p:cNvPr id="528" name="Google Shape;528;p12"/>
          <p:cNvSpPr txBox="1"/>
          <p:nvPr/>
        </p:nvSpPr>
        <p:spPr>
          <a:xfrm>
            <a:off x="3629115" y="3105835"/>
            <a:ext cx="1504060"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2F915E"/>
              </a:buClr>
              <a:buSzPts val="2000"/>
              <a:buFont typeface="Calibri"/>
              <a:buNone/>
            </a:pPr>
            <a:r>
              <a:rPr lang="sk-SK" sz="2000" b="1" i="0" u="none" strike="noStrike" cap="none" dirty="0">
                <a:solidFill>
                  <a:srgbClr val="2F915E"/>
                </a:solidFill>
                <a:highlight>
                  <a:srgbClr val="ECF2F0"/>
                </a:highlight>
                <a:latin typeface="Calibri"/>
                <a:ea typeface="Calibri"/>
                <a:cs typeface="Calibri"/>
                <a:sym typeface="Calibri"/>
              </a:rPr>
              <a:t>Analytický</a:t>
            </a:r>
            <a:endParaRPr dirty="0"/>
          </a:p>
        </p:txBody>
      </p:sp>
      <p:sp>
        <p:nvSpPr>
          <p:cNvPr id="529" name="Google Shape;529;p12"/>
          <p:cNvSpPr txBox="1"/>
          <p:nvPr/>
        </p:nvSpPr>
        <p:spPr>
          <a:xfrm>
            <a:off x="4590133" y="1905111"/>
            <a:ext cx="1504060"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A000"/>
              </a:buClr>
              <a:buSzPts val="2000"/>
              <a:buFont typeface="Calibri"/>
              <a:buNone/>
            </a:pPr>
            <a:r>
              <a:rPr lang="sk-SK" sz="2000" b="1" i="0" u="none" strike="noStrike" cap="none">
                <a:solidFill>
                  <a:srgbClr val="FFA000"/>
                </a:solidFill>
                <a:highlight>
                  <a:srgbClr val="ECF2F0"/>
                </a:highlight>
                <a:latin typeface="Calibri"/>
                <a:ea typeface="Calibri"/>
                <a:cs typeface="Calibri"/>
                <a:sym typeface="Calibri"/>
              </a:rPr>
              <a:t>Aktivátor</a:t>
            </a:r>
            <a:endParaRPr sz="2000" b="1" i="0" u="none" strike="noStrike" cap="none">
              <a:solidFill>
                <a:srgbClr val="FFA000"/>
              </a:solidFill>
              <a:highlight>
                <a:srgbClr val="ECF2F0"/>
              </a:highlight>
              <a:latin typeface="Calibri"/>
              <a:ea typeface="Calibri"/>
              <a:cs typeface="Calibri"/>
              <a:sym typeface="Calibri"/>
            </a:endParaRPr>
          </a:p>
        </p:txBody>
      </p:sp>
      <p:sp>
        <p:nvSpPr>
          <p:cNvPr id="530" name="Google Shape;530;p12"/>
          <p:cNvSpPr txBox="1"/>
          <p:nvPr/>
        </p:nvSpPr>
        <p:spPr>
          <a:xfrm>
            <a:off x="2929284" y="378655"/>
            <a:ext cx="3000074" cy="102624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000"/>
              <a:buFont typeface="Arial"/>
              <a:buNone/>
            </a:pPr>
            <a:r>
              <a:rPr lang="sk-SK" sz="2000" b="1">
                <a:solidFill>
                  <a:schemeClr val="lt1"/>
                </a:solidFill>
                <a:latin typeface="Maven Pro"/>
                <a:ea typeface="Maven Pro"/>
                <a:cs typeface="Maven Pro"/>
                <a:sym typeface="Maven Pro"/>
              </a:rPr>
              <a:t>Stlačíte tlačidlo na výťahu, ktoré už svieti, aby ste výťahu pripomenuli, že ste stále tam?</a:t>
            </a:r>
            <a:endParaRPr/>
          </a:p>
        </p:txBody>
      </p:sp>
      <p:sp>
        <p:nvSpPr>
          <p:cNvPr id="531" name="Google Shape;531;p12"/>
          <p:cNvSpPr txBox="1"/>
          <p:nvPr/>
        </p:nvSpPr>
        <p:spPr>
          <a:xfrm>
            <a:off x="6424088" y="325749"/>
            <a:ext cx="3126747" cy="117924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400"/>
              <a:buFont typeface="Arial"/>
              <a:buNone/>
            </a:pPr>
            <a:r>
              <a:rPr lang="sk-SK" sz="2400" b="1" dirty="0">
                <a:solidFill>
                  <a:schemeClr val="lt1"/>
                </a:solidFill>
                <a:latin typeface="Maven Pro"/>
                <a:ea typeface="Maven Pro"/>
                <a:cs typeface="Maven Pro"/>
                <a:sym typeface="Maven Pro"/>
              </a:rPr>
              <a:t>Prihovoríte sa ľuďom v rade v jedálni, vo vlaku, vo výťahu?</a:t>
            </a:r>
            <a:endParaRPr dirty="0"/>
          </a:p>
        </p:txBody>
      </p:sp>
      <p:sp>
        <p:nvSpPr>
          <p:cNvPr id="532" name="Google Shape;532;p12"/>
          <p:cNvSpPr txBox="1"/>
          <p:nvPr/>
        </p:nvSpPr>
        <p:spPr>
          <a:xfrm>
            <a:off x="8735938" y="2370410"/>
            <a:ext cx="2930925" cy="102624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400"/>
              <a:buFont typeface="Arial"/>
              <a:buNone/>
            </a:pPr>
            <a:r>
              <a:rPr lang="sk-SK" sz="2400" b="1">
                <a:solidFill>
                  <a:schemeClr val="lt1"/>
                </a:solidFill>
                <a:latin typeface="Maven Pro"/>
                <a:ea typeface="Maven Pro"/>
                <a:cs typeface="Maven Pro"/>
                <a:sym typeface="Maven Pro"/>
              </a:rPr>
              <a:t>Máte zorganizovanú skriňu, alebo knižnicu?</a:t>
            </a:r>
            <a:endParaRPr/>
          </a:p>
        </p:txBody>
      </p:sp>
      <p:sp>
        <p:nvSpPr>
          <p:cNvPr id="533" name="Google Shape;533;p12"/>
          <p:cNvSpPr txBox="1"/>
          <p:nvPr/>
        </p:nvSpPr>
        <p:spPr>
          <a:xfrm>
            <a:off x="921556" y="2370410"/>
            <a:ext cx="2708981" cy="102624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400"/>
              <a:buFont typeface="Arial"/>
              <a:buNone/>
            </a:pPr>
            <a:r>
              <a:rPr lang="sk-SK" sz="2400" b="1" dirty="0">
                <a:solidFill>
                  <a:schemeClr val="lt1"/>
                </a:solidFill>
                <a:latin typeface="Maven Pro"/>
                <a:ea typeface="Maven Pro"/>
                <a:cs typeface="Maven Pro"/>
                <a:sym typeface="Maven Pro"/>
              </a:rPr>
              <a:t>Pýtate sa príliš veľa otázok?</a:t>
            </a:r>
            <a:endParaRPr dirty="0"/>
          </a:p>
        </p:txBody>
      </p:sp>
      <p:sp>
        <p:nvSpPr>
          <p:cNvPr id="534" name="Google Shape;534;p12"/>
          <p:cNvSpPr txBox="1"/>
          <p:nvPr/>
        </p:nvSpPr>
        <p:spPr>
          <a:xfrm>
            <a:off x="933922" y="4920740"/>
            <a:ext cx="2785543" cy="150763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400"/>
              <a:buFont typeface="Arial"/>
              <a:buNone/>
            </a:pPr>
            <a:r>
              <a:rPr lang="sk-SK" sz="2400" b="1">
                <a:solidFill>
                  <a:schemeClr val="lt1"/>
                </a:solidFill>
                <a:latin typeface="Maven Pro"/>
                <a:ea typeface="Maven Pro"/>
                <a:cs typeface="Maven Pro"/>
                <a:sym typeface="Maven Pro"/>
              </a:rPr>
              <a:t>V hocijakej činnosti si vyberiete iného človeka, s kým súťažíte?</a:t>
            </a:r>
            <a:endParaRPr/>
          </a:p>
        </p:txBody>
      </p:sp>
      <p:sp>
        <p:nvSpPr>
          <p:cNvPr id="535" name="Google Shape;535;p12"/>
          <p:cNvSpPr txBox="1"/>
          <p:nvPr/>
        </p:nvSpPr>
        <p:spPr>
          <a:xfrm>
            <a:off x="4750054" y="5546156"/>
            <a:ext cx="2708981" cy="102624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400"/>
              <a:buFont typeface="Arial"/>
              <a:buNone/>
            </a:pPr>
            <a:r>
              <a:rPr lang="sk-SK" sz="2400" b="1">
                <a:solidFill>
                  <a:schemeClr val="lt1"/>
                </a:solidFill>
                <a:latin typeface="Maven Pro"/>
                <a:ea typeface="Maven Pro"/>
                <a:cs typeface="Maven Pro"/>
                <a:sym typeface="Maven Pro"/>
              </a:rPr>
              <a:t>Píšete si zoznam aktivít aj cez víkend?</a:t>
            </a:r>
            <a:endParaRPr/>
          </a:p>
        </p:txBody>
      </p:sp>
      <p:sp>
        <p:nvSpPr>
          <p:cNvPr id="536" name="Google Shape;536;p12"/>
          <p:cNvSpPr txBox="1"/>
          <p:nvPr/>
        </p:nvSpPr>
        <p:spPr>
          <a:xfrm>
            <a:off x="8501990" y="4825563"/>
            <a:ext cx="2708981" cy="165378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2400"/>
              <a:buFont typeface="Arial"/>
              <a:buNone/>
            </a:pPr>
            <a:r>
              <a:rPr lang="sk-SK" sz="2400" b="1">
                <a:solidFill>
                  <a:schemeClr val="lt1"/>
                </a:solidFill>
                <a:latin typeface="Maven Pro"/>
                <a:ea typeface="Maven Pro"/>
                <a:cs typeface="Maven Pro"/>
                <a:sym typeface="Maven Pro"/>
              </a:rPr>
              <a:t>Napíšete si zoznam toho, čo je treba urobiť a presne ho dodržíte?</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3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3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2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2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2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2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1" name="Picture 1030">
            <a:extLst>
              <a:ext uri="{FF2B5EF4-FFF2-40B4-BE49-F238E27FC236}">
                <a16:creationId xmlns:a16="http://schemas.microsoft.com/office/drawing/2014/main" id="{DEB2E8C4-C3E7-4048-A43D-9859510CFA9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10905744" y="0"/>
            <a:ext cx="1286256"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1033" name="Ink 1032">
                <a:extLst>
                  <a:ext uri="{FF2B5EF4-FFF2-40B4-BE49-F238E27FC236}">
                    <a16:creationId xmlns:a16="http://schemas.microsoft.com/office/drawing/2014/main" id="{24D29CCB-7956-4E3E-8880-304085F04BF4}"/>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12490710" y="6342652"/>
              <a:ext cx="360" cy="360"/>
            </p14:xfrm>
          </p:contentPart>
        </mc:Choice>
        <mc:Fallback xmlns="">
          <p:pic>
            <p:nvPicPr>
              <p:cNvPr id="1033" name="Ink 1032">
                <a:extLst>
                  <a:ext uri="{FF2B5EF4-FFF2-40B4-BE49-F238E27FC236}">
                    <a16:creationId xmlns:a16="http://schemas.microsoft.com/office/drawing/2014/main" id="{24D29CCB-7956-4E3E-8880-304085F04BF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stretch>
                <a:fillRect/>
              </a:stretch>
            </p:blipFill>
            <p:spPr>
              <a:xfrm>
                <a:off x="12481710" y="6333652"/>
                <a:ext cx="18000" cy="18000"/>
              </a:xfrm>
              <a:prstGeom prst="rect">
                <a:avLst/>
              </a:prstGeom>
            </p:spPr>
          </p:pic>
        </mc:Fallback>
      </mc:AlternateContent>
      <p:sp useBgFill="1">
        <p:nvSpPr>
          <p:cNvPr id="1035" name="Rectangle 1034">
            <a:extLst>
              <a:ext uri="{FF2B5EF4-FFF2-40B4-BE49-F238E27FC236}">
                <a16:creationId xmlns:a16="http://schemas.microsoft.com/office/drawing/2014/main" id="{ABA4B6D2-67B7-4DDF-9D67-252A664A4E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embo"/>
              <a:ea typeface="+mn-ea"/>
              <a:cs typeface="+mn-cs"/>
              <a:sym typeface="Arial"/>
            </a:endParaRPr>
          </a:p>
        </p:txBody>
      </p:sp>
      <p:pic>
        <p:nvPicPr>
          <p:cNvPr id="1026" name="Picture 2" descr="Talent, word">
            <a:extLst>
              <a:ext uri="{FF2B5EF4-FFF2-40B4-BE49-F238E27FC236}">
                <a16:creationId xmlns:a16="http://schemas.microsoft.com/office/drawing/2014/main" id="{7B218CD2-1A17-57A7-5B8F-0A0CBBF82214}"/>
              </a:ext>
            </a:extLst>
          </p:cNvPr>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t="14122"/>
          <a:stretch/>
        </p:blipFill>
        <p:spPr bwMode="auto">
          <a:xfrm>
            <a:off x="0" y="-111837"/>
            <a:ext cx="12192000" cy="685798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09198EE-4FE0-F66C-F008-41BADD08E9CE}"/>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ts val="600"/>
              </a:spcAft>
              <a:buClrTx/>
              <a:buSzTx/>
              <a:buFontTx/>
              <a:buNone/>
              <a:tabLst/>
              <a:defRPr/>
            </a:pPr>
            <a:r>
              <a:rPr kumimoji="0" lang="cs-CZ" altLang="cs-CZ" sz="1300" b="0" i="0" u="none" strike="noStrike" kern="1200" cap="none" spc="0" normalizeH="0" baseline="0" noProof="0">
                <a:ln>
                  <a:noFill/>
                </a:ln>
                <a:solidFill>
                  <a:srgbClr val="000000"/>
                </a:solidFill>
                <a:effectLst/>
                <a:uLnTx/>
                <a:uFillTx/>
                <a:latin typeface="YACgEZ1cb1Q 0"/>
                <a:ea typeface="+mn-ea"/>
                <a:cs typeface="Arial"/>
                <a:sym typeface="Arial"/>
              </a:rPr>
              <a:t>﻿</a:t>
            </a:r>
            <a:endParaRPr kumimoji="0" lang="cs-CZ" altLang="cs-CZ" sz="800" b="0" i="0" u="none" strike="noStrike" kern="1200" cap="none" spc="0" normalizeH="0" baseline="0" noProof="0">
              <a:ln>
                <a:noFill/>
              </a:ln>
              <a:solidFill>
                <a:prstClr val="black"/>
              </a:solidFill>
              <a:effectLst/>
              <a:uLnTx/>
              <a:uFillTx/>
              <a:latin typeface="Bembo"/>
              <a:ea typeface="+mn-ea"/>
              <a:cs typeface="Arial"/>
              <a:sym typeface="Arial"/>
            </a:endParaRPr>
          </a:p>
          <a:p>
            <a:pPr marL="0" marR="0" lvl="0" indent="0" algn="l" defTabSz="914400" rtl="0" eaLnBrk="0" fontAlgn="base" latinLnBrk="0" hangingPunct="0">
              <a:lnSpc>
                <a:spcPct val="100000"/>
              </a:lnSpc>
              <a:spcBef>
                <a:spcPct val="0"/>
              </a:spcBef>
              <a:spcAft>
                <a:spcPts val="600"/>
              </a:spcAft>
              <a:buClrTx/>
              <a:buSzTx/>
              <a:buFontTx/>
              <a:buNone/>
              <a:tabLst/>
              <a:defRPr/>
            </a:pPr>
            <a:br>
              <a:rPr kumimoji="0" lang="cs-CZ" altLang="cs-CZ" sz="1800" b="0" i="0" u="none" strike="noStrike" kern="1200" cap="none" spc="0" normalizeH="0" baseline="0" noProof="0">
                <a:ln>
                  <a:noFill/>
                </a:ln>
                <a:solidFill>
                  <a:prstClr val="black"/>
                </a:solidFill>
                <a:effectLst/>
                <a:uLnTx/>
                <a:uFillTx/>
                <a:latin typeface="Arial" panose="020B0604020202020204" pitchFamily="34" charset="0"/>
                <a:ea typeface="+mn-ea"/>
                <a:cs typeface="Arial"/>
                <a:sym typeface="Arial"/>
              </a:rPr>
            </a:br>
            <a:endParaRPr kumimoji="0" lang="cs-CZ" altLang="cs-CZ" sz="1800" b="0" i="0" u="none" strike="noStrike" kern="1200" cap="none" spc="0" normalizeH="0" baseline="0" noProof="0">
              <a:ln>
                <a:noFill/>
              </a:ln>
              <a:solidFill>
                <a:prstClr val="black"/>
              </a:solidFill>
              <a:effectLst/>
              <a:uLnTx/>
              <a:uFillTx/>
              <a:latin typeface="Arial" panose="020B0604020202020204" pitchFamily="34" charset="0"/>
              <a:ea typeface="+mn-ea"/>
              <a:cs typeface="Arial"/>
              <a:sym typeface="Arial"/>
            </a:endParaRPr>
          </a:p>
        </p:txBody>
      </p:sp>
      <p:sp>
        <p:nvSpPr>
          <p:cNvPr id="5" name="BlokTextu 4">
            <a:extLst>
              <a:ext uri="{FF2B5EF4-FFF2-40B4-BE49-F238E27FC236}">
                <a16:creationId xmlns:a16="http://schemas.microsoft.com/office/drawing/2014/main" id="{D40127EF-E87C-5C2C-B08B-B2EA42BBF7B0}"/>
              </a:ext>
            </a:extLst>
          </p:cNvPr>
          <p:cNvSpPr txBox="1"/>
          <p:nvPr/>
        </p:nvSpPr>
        <p:spPr>
          <a:xfrm>
            <a:off x="1011677" y="1347069"/>
            <a:ext cx="10457234" cy="160043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k-SK" sz="4000" b="1" i="0" u="none" strike="noStrike" kern="0" cap="none" spc="0" normalizeH="0" baseline="0" noProof="0" dirty="0">
                <a:ln>
                  <a:noFill/>
                </a:ln>
                <a:solidFill>
                  <a:srgbClr val="00807F"/>
                </a:solidFill>
                <a:effectLst/>
                <a:uLnTx/>
                <a:uFillTx/>
                <a:latin typeface="Maven Pro"/>
                <a:ea typeface="Maven Pro"/>
                <a:cs typeface="Maven Pro"/>
                <a:sym typeface="Maven Pro"/>
              </a:rPr>
              <a:t>Je to, ako prirodzene rozmýšľate, cítite alebo sa správate.</a:t>
            </a:r>
            <a:r>
              <a:rPr kumimoji="0" lang="sk-SK" sz="1800" b="0" i="0" u="none" strike="noStrike" kern="0" cap="none" spc="0" normalizeH="0" baseline="0" noProof="0" dirty="0">
                <a:ln>
                  <a:noFill/>
                </a:ln>
                <a:solidFill>
                  <a:prstClr val="white"/>
                </a:solidFill>
                <a:effectLst/>
                <a:uLnTx/>
                <a:uFillTx/>
                <a:latin typeface="Maven Pro"/>
                <a:ea typeface="Maven Pro"/>
                <a:cs typeface="Maven Pro"/>
                <a:sym typeface="Maven Pro"/>
              </a:rPr>
              <a:t> </a:t>
            </a:r>
            <a:endParaRPr kumimoji="0" lang="sk-SK" sz="800" b="0" i="0" u="none" strike="noStrike" kern="0" cap="none" spc="0" normalizeH="0" baseline="0" noProof="0" dirty="0">
              <a:ln>
                <a:noFill/>
              </a:ln>
              <a:solidFill>
                <a:prstClr val="white"/>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dirty="0">
              <a:ln>
                <a:noFill/>
              </a:ln>
              <a:solidFill>
                <a:prstClr val="black"/>
              </a:solidFill>
              <a:effectLst/>
              <a:uLnTx/>
              <a:uFillTx/>
              <a:latin typeface="Bembo"/>
              <a:ea typeface="+mn-ea"/>
              <a:cs typeface="Arial"/>
              <a:sym typeface="Arial"/>
            </a:endParaRPr>
          </a:p>
        </p:txBody>
      </p:sp>
    </p:spTree>
    <p:extLst>
      <p:ext uri="{BB962C8B-B14F-4D97-AF65-F5344CB8AC3E}">
        <p14:creationId xmlns:p14="http://schemas.microsoft.com/office/powerpoint/2010/main" val="4043920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A10E8A-F4CC-4941-9DB4-128D91B13546}"/>
              </a:ext>
            </a:extLst>
          </p:cNvPr>
          <p:cNvSpPr>
            <a:spLocks noGrp="1"/>
          </p:cNvSpPr>
          <p:nvPr>
            <p:ph type="sldNum" sz="quarter" idx="12"/>
          </p:nvPr>
        </p:nvSpPr>
        <p:spPr/>
        <p:txBody>
          <a:bodyPr/>
          <a:lstStyle/>
          <a:p>
            <a:pPr marL="0" marR="0" lvl="0" indent="0" algn="r" defTabSz="914446" rtl="0" eaLnBrk="1" fontAlgn="auto" latinLnBrk="0" hangingPunct="1">
              <a:lnSpc>
                <a:spcPct val="100000"/>
              </a:lnSpc>
              <a:spcBef>
                <a:spcPts val="0"/>
              </a:spcBef>
              <a:spcAft>
                <a:spcPts val="0"/>
              </a:spcAft>
              <a:buClrTx/>
              <a:buSzTx/>
              <a:buFontTx/>
              <a:buNone/>
              <a:tabLst/>
              <a:defRPr/>
            </a:pPr>
            <a:fld id="{C62155A9-2BEA-4E1A-A809-3AB570F0F126}" type="slidenum">
              <a:rPr kumimoji="0" lang="en-US" sz="1200" b="0" i="0" u="none" strike="noStrike" kern="1200" cap="none" spc="0" normalizeH="0" baseline="0" noProof="0">
                <a:ln>
                  <a:noFill/>
                </a:ln>
                <a:solidFill>
                  <a:srgbClr val="373545"/>
                </a:solidFill>
                <a:effectLst/>
                <a:uLnTx/>
                <a:uFillTx/>
                <a:latin typeface="Century Gothic" panose="020B0502020202020204"/>
                <a:ea typeface="Calibri"/>
                <a:cs typeface="Arial" charset="0"/>
                <a:sym typeface="Calibri"/>
              </a:rPr>
              <a:pPr marL="0" marR="0" lvl="0" indent="0" algn="r" defTabSz="914446"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srgbClr val="373545"/>
              </a:solidFill>
              <a:effectLst/>
              <a:uLnTx/>
              <a:uFillTx/>
              <a:latin typeface="Century Gothic" panose="020B0502020202020204"/>
              <a:ea typeface="Calibri"/>
              <a:cs typeface="Arial" charset="0"/>
              <a:sym typeface="Calibri"/>
            </a:endParaRPr>
          </a:p>
        </p:txBody>
      </p:sp>
      <p:pic>
        <p:nvPicPr>
          <p:cNvPr id="4" name="Obrázok 3">
            <a:extLst>
              <a:ext uri="{FF2B5EF4-FFF2-40B4-BE49-F238E27FC236}">
                <a16:creationId xmlns:a16="http://schemas.microsoft.com/office/drawing/2014/main" id="{AE857626-54E2-F826-729A-9F498D6F866F}"/>
              </a:ext>
            </a:extLst>
          </p:cNvPr>
          <p:cNvPicPr>
            <a:picLocks noChangeAspect="1"/>
          </p:cNvPicPr>
          <p:nvPr/>
        </p:nvPicPr>
        <p:blipFill rotWithShape="1">
          <a:blip r:embed="rId3"/>
          <a:srcRect b="82710"/>
          <a:stretch/>
        </p:blipFill>
        <p:spPr>
          <a:xfrm>
            <a:off x="408561" y="2716242"/>
            <a:ext cx="11483547" cy="1736545"/>
          </a:xfrm>
          <a:prstGeom prst="rect">
            <a:avLst/>
          </a:prstGeom>
        </p:spPr>
      </p:pic>
      <p:pic>
        <p:nvPicPr>
          <p:cNvPr id="2" name="Picture 4">
            <a:extLst>
              <a:ext uri="{FF2B5EF4-FFF2-40B4-BE49-F238E27FC236}">
                <a16:creationId xmlns:a16="http://schemas.microsoft.com/office/drawing/2014/main" id="{74779DBC-0573-D1D0-7E03-2358FA324B34}"/>
              </a:ext>
            </a:extLst>
          </p:cNvPr>
          <p:cNvPicPr>
            <a:picLocks noChangeAspect="1"/>
          </p:cNvPicPr>
          <p:nvPr/>
        </p:nvPicPr>
        <p:blipFill>
          <a:blip r:embed="rId4">
            <a:duotone>
              <a:prstClr val="black"/>
              <a:schemeClr val="bg2">
                <a:lumMod val="50000"/>
                <a:tint val="45000"/>
                <a:satMod val="400000"/>
              </a:schemeClr>
            </a:duotone>
          </a:blip>
          <a:stretch>
            <a:fillRect/>
          </a:stretch>
        </p:blipFill>
        <p:spPr>
          <a:xfrm>
            <a:off x="-277927" y="-130543"/>
            <a:ext cx="2893536" cy="2473974"/>
          </a:xfrm>
          <a:prstGeom prst="rect">
            <a:avLst/>
          </a:prstGeom>
        </p:spPr>
      </p:pic>
      <p:sp>
        <p:nvSpPr>
          <p:cNvPr id="5" name="TextBox 5">
            <a:extLst>
              <a:ext uri="{FF2B5EF4-FFF2-40B4-BE49-F238E27FC236}">
                <a16:creationId xmlns:a16="http://schemas.microsoft.com/office/drawing/2014/main" id="{FD5433DF-20AA-52F3-88B3-75194560B3A4}"/>
              </a:ext>
            </a:extLst>
          </p:cNvPr>
          <p:cNvSpPr txBox="1">
            <a:spLocks noChangeArrowheads="1"/>
          </p:cNvSpPr>
          <p:nvPr/>
        </p:nvSpPr>
        <p:spPr bwMode="auto">
          <a:xfrm>
            <a:off x="1439962" y="783278"/>
            <a:ext cx="4493474"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k-SK" altLang="sk-SK" sz="4400" b="1" i="0" u="none" strike="noStrike" kern="1200" cap="none" spc="0" normalizeH="0" baseline="0" noProof="0" dirty="0">
                <a:ln>
                  <a:noFill/>
                </a:ln>
                <a:solidFill>
                  <a:srgbClr val="00807F"/>
                </a:solidFill>
                <a:effectLst/>
                <a:uLnTx/>
                <a:uFillTx/>
                <a:latin typeface="Birthstone" panose="020B0604020202020204" charset="0"/>
                <a:ea typeface="+mn-ea"/>
                <a:cs typeface="Birthstone" panose="020B0604020202020204" charset="0"/>
                <a:sym typeface="Arial" panose="020B0604020202020204" pitchFamily="34" charset="0"/>
              </a:rPr>
              <a:t>Talentové domény</a:t>
            </a:r>
            <a:endParaRPr kumimoji="0" lang="id-ID" altLang="sk-SK" sz="4400" b="1" i="0" u="none" strike="noStrike" kern="1200" cap="none" spc="0" normalizeH="0" baseline="0" noProof="0" dirty="0">
              <a:ln>
                <a:noFill/>
              </a:ln>
              <a:solidFill>
                <a:srgbClr val="00807F"/>
              </a:solidFill>
              <a:effectLst/>
              <a:uLnTx/>
              <a:uFillTx/>
              <a:latin typeface="Birthstone" panose="020B0604020202020204" charset="0"/>
              <a:ea typeface="+mn-ea"/>
              <a:cs typeface="Birthstone" panose="020B0604020202020204" charset="0"/>
              <a:sym typeface="Arial" panose="020B0604020202020204" pitchFamily="34" charset="0"/>
            </a:endParaRPr>
          </a:p>
        </p:txBody>
      </p:sp>
    </p:spTree>
    <p:extLst>
      <p:ext uri="{BB962C8B-B14F-4D97-AF65-F5344CB8AC3E}">
        <p14:creationId xmlns:p14="http://schemas.microsoft.com/office/powerpoint/2010/main" val="594542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2"/>
          <p:cNvSpPr/>
          <p:nvPr/>
        </p:nvSpPr>
        <p:spPr>
          <a:xfrm>
            <a:off x="0" y="0"/>
            <a:ext cx="12420600" cy="6858000"/>
          </a:xfrm>
          <a:prstGeom prst="rect">
            <a:avLst/>
          </a:prstGeom>
          <a:solidFill>
            <a:srgbClr val="ECF2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21" name="Google Shape;421;p2"/>
          <p:cNvPicPr preferRelativeResize="0"/>
          <p:nvPr/>
        </p:nvPicPr>
        <p:blipFill rotWithShape="1">
          <a:blip r:embed="rId3">
            <a:alphaModFix/>
          </a:blip>
          <a:srcRect/>
          <a:stretch/>
        </p:blipFill>
        <p:spPr>
          <a:xfrm>
            <a:off x="2133600" y="0"/>
            <a:ext cx="10287000" cy="6858000"/>
          </a:xfrm>
          <a:prstGeom prst="rect">
            <a:avLst/>
          </a:prstGeom>
          <a:noFill/>
          <a:ln>
            <a:noFill/>
          </a:ln>
        </p:spPr>
      </p:pic>
      <p:sp>
        <p:nvSpPr>
          <p:cNvPr id="422" name="Google Shape;422;p2"/>
          <p:cNvSpPr txBox="1"/>
          <p:nvPr/>
        </p:nvSpPr>
        <p:spPr>
          <a:xfrm>
            <a:off x="1022268" y="2090172"/>
            <a:ext cx="4630387" cy="30469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k-SK" sz="3600" b="0" i="0" u="none" strike="noStrike" cap="none">
                <a:solidFill>
                  <a:srgbClr val="00807F"/>
                </a:solidFill>
                <a:latin typeface="Maven Pro"/>
                <a:ea typeface="Maven Pro"/>
                <a:cs typeface="Maven Pro"/>
                <a:sym typeface="Maven Pro"/>
              </a:rPr>
              <a:t>Čo je pred nami a čo nás čaká, sú malé záležitosti v porovnaní čo s tým, čo je v nás.</a:t>
            </a:r>
            <a:endParaRPr/>
          </a:p>
          <a:p>
            <a:pPr marL="0" marR="0" lvl="0" indent="0" algn="l" rtl="0">
              <a:spcBef>
                <a:spcPts val="0"/>
              </a:spcBef>
              <a:spcAft>
                <a:spcPts val="0"/>
              </a:spcAft>
              <a:buNone/>
            </a:pPr>
            <a:endParaRPr sz="2400">
              <a:solidFill>
                <a:srgbClr val="00807F"/>
              </a:solidFill>
              <a:latin typeface="Maven Pro"/>
              <a:ea typeface="Maven Pro"/>
              <a:cs typeface="Maven Pro"/>
              <a:sym typeface="Maven Pro"/>
            </a:endParaRPr>
          </a:p>
          <a:p>
            <a:pPr marL="0" marR="0" lvl="0" indent="0" algn="l" rtl="0">
              <a:spcBef>
                <a:spcPts val="0"/>
              </a:spcBef>
              <a:spcAft>
                <a:spcPts val="0"/>
              </a:spcAft>
              <a:buNone/>
            </a:pPr>
            <a:r>
              <a:rPr lang="sk-SK" sz="2400">
                <a:solidFill>
                  <a:srgbClr val="00807F"/>
                </a:solidFill>
                <a:latin typeface="Maven Pro"/>
                <a:ea typeface="Maven Pro"/>
                <a:cs typeface="Maven Pro"/>
                <a:sym typeface="Maven Pro"/>
              </a:rPr>
              <a:t>RALPH WALDO EMERSON</a:t>
            </a:r>
            <a:endParaRPr/>
          </a:p>
        </p:txBody>
      </p:sp>
      <p:pic>
        <p:nvPicPr>
          <p:cNvPr id="423" name="Google Shape;423;p2"/>
          <p:cNvPicPr preferRelativeResize="0"/>
          <p:nvPr/>
        </p:nvPicPr>
        <p:blipFill rotWithShape="1">
          <a:blip r:embed="rId4">
            <a:alphaModFix/>
          </a:blip>
          <a:srcRect/>
          <a:stretch/>
        </p:blipFill>
        <p:spPr>
          <a:xfrm>
            <a:off x="10793760" y="423481"/>
            <a:ext cx="1123437" cy="96053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A10E8A-F4CC-4941-9DB4-128D91B13546}"/>
              </a:ext>
            </a:extLst>
          </p:cNvPr>
          <p:cNvSpPr>
            <a:spLocks noGrp="1"/>
          </p:cNvSpPr>
          <p:nvPr>
            <p:ph type="sldNum" sz="quarter" idx="12"/>
          </p:nvPr>
        </p:nvSpPr>
        <p:spPr/>
        <p:txBody>
          <a:bodyPr/>
          <a:lstStyle/>
          <a:p>
            <a:pPr defTabSz="914492">
              <a:defRPr/>
            </a:pPr>
            <a:fld id="{C62155A9-2BEA-4E1A-A809-3AB570F0F126}" type="slidenum">
              <a:rPr lang="en-US" kern="0">
                <a:solidFill>
                  <a:srgbClr val="373545"/>
                </a:solidFill>
                <a:latin typeface="Century Gothic" panose="020B0502020202020204"/>
                <a:cs typeface="Arial" charset="0"/>
              </a:rPr>
              <a:pPr defTabSz="914492">
                <a:defRPr/>
              </a:pPr>
              <a:t>20</a:t>
            </a:fld>
            <a:endParaRPr lang="en-US" kern="0">
              <a:solidFill>
                <a:srgbClr val="373545"/>
              </a:solidFill>
              <a:latin typeface="Century Gothic" panose="020B0502020202020204"/>
              <a:cs typeface="Arial" charset="0"/>
            </a:endParaRPr>
          </a:p>
        </p:txBody>
      </p:sp>
      <p:pic>
        <p:nvPicPr>
          <p:cNvPr id="4" name="Obrázok 3">
            <a:extLst>
              <a:ext uri="{FF2B5EF4-FFF2-40B4-BE49-F238E27FC236}">
                <a16:creationId xmlns:a16="http://schemas.microsoft.com/office/drawing/2014/main" id="{AE857626-54E2-F826-729A-9F498D6F866F}"/>
              </a:ext>
            </a:extLst>
          </p:cNvPr>
          <p:cNvPicPr>
            <a:picLocks noChangeAspect="1"/>
          </p:cNvPicPr>
          <p:nvPr/>
        </p:nvPicPr>
        <p:blipFill>
          <a:blip r:embed="rId3"/>
          <a:stretch>
            <a:fillRect/>
          </a:stretch>
        </p:blipFill>
        <p:spPr>
          <a:xfrm>
            <a:off x="2286001" y="1"/>
            <a:ext cx="8015537" cy="7010317"/>
          </a:xfrm>
          <a:prstGeom prst="rect">
            <a:avLst/>
          </a:prstGeom>
        </p:spPr>
      </p:pic>
      <p:pic>
        <p:nvPicPr>
          <p:cNvPr id="2" name="Picture 4">
            <a:extLst>
              <a:ext uri="{FF2B5EF4-FFF2-40B4-BE49-F238E27FC236}">
                <a16:creationId xmlns:a16="http://schemas.microsoft.com/office/drawing/2014/main" id="{74779DBC-0573-D1D0-7E03-2358FA324B34}"/>
              </a:ext>
            </a:extLst>
          </p:cNvPr>
          <p:cNvPicPr>
            <a:picLocks noChangeAspect="1"/>
          </p:cNvPicPr>
          <p:nvPr/>
        </p:nvPicPr>
        <p:blipFill>
          <a:blip r:embed="rId4">
            <a:duotone>
              <a:prstClr val="black"/>
              <a:schemeClr val="bg2">
                <a:lumMod val="50000"/>
                <a:tint val="45000"/>
                <a:satMod val="400000"/>
              </a:schemeClr>
            </a:duotone>
          </a:blip>
          <a:stretch>
            <a:fillRect/>
          </a:stretch>
        </p:blipFill>
        <p:spPr>
          <a:xfrm>
            <a:off x="-203499" y="177802"/>
            <a:ext cx="2058857" cy="1760323"/>
          </a:xfrm>
          <a:prstGeom prst="rect">
            <a:avLst/>
          </a:prstGeom>
        </p:spPr>
      </p:pic>
      <p:sp>
        <p:nvSpPr>
          <p:cNvPr id="5" name="TextBox 5">
            <a:extLst>
              <a:ext uri="{FF2B5EF4-FFF2-40B4-BE49-F238E27FC236}">
                <a16:creationId xmlns:a16="http://schemas.microsoft.com/office/drawing/2014/main" id="{FD5433DF-20AA-52F3-88B3-75194560B3A4}"/>
              </a:ext>
            </a:extLst>
          </p:cNvPr>
          <p:cNvSpPr txBox="1">
            <a:spLocks noChangeArrowheads="1"/>
          </p:cNvSpPr>
          <p:nvPr/>
        </p:nvSpPr>
        <p:spPr bwMode="auto">
          <a:xfrm>
            <a:off x="195953" y="811740"/>
            <a:ext cx="13965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defTabSz="914446">
              <a:buClrTx/>
            </a:pPr>
            <a:r>
              <a:rPr lang="sk-SK" altLang="sk-SK" sz="2800" b="1" dirty="0">
                <a:solidFill>
                  <a:srgbClr val="00807F"/>
                </a:solidFill>
                <a:latin typeface="Birthstone" panose="020B0604020202020204" charset="0"/>
                <a:cs typeface="Birthstone" panose="020B0604020202020204" charset="0"/>
              </a:rPr>
              <a:t>Jedinečnosť</a:t>
            </a:r>
            <a:endParaRPr lang="id-ID" altLang="sk-SK" sz="2800" b="1" dirty="0">
              <a:solidFill>
                <a:srgbClr val="00807F"/>
              </a:solidFill>
              <a:latin typeface="Birthstone" panose="020B0604020202020204" charset="0"/>
              <a:cs typeface="Birthstone" panose="020B0604020202020204" charset="0"/>
            </a:endParaRPr>
          </a:p>
        </p:txBody>
      </p:sp>
    </p:spTree>
    <p:extLst>
      <p:ext uri="{BB962C8B-B14F-4D97-AF65-F5344CB8AC3E}">
        <p14:creationId xmlns:p14="http://schemas.microsoft.com/office/powerpoint/2010/main" val="1799878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sp>
        <p:nvSpPr>
          <p:cNvPr id="571" name="Google Shape;571;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pic>
        <p:nvPicPr>
          <p:cNvPr id="3" name="Obrázok 2" descr="Obrázok, na ktorom je text, cicavec, animák, snímka obrazovky&#10;&#10;Automaticky generovaný popis">
            <a:extLst>
              <a:ext uri="{FF2B5EF4-FFF2-40B4-BE49-F238E27FC236}">
                <a16:creationId xmlns:a16="http://schemas.microsoft.com/office/drawing/2014/main" id="{727E2CA4-0502-11C2-F796-0949A9291908}"/>
              </a:ext>
            </a:extLst>
          </p:cNvPr>
          <p:cNvPicPr>
            <a:picLocks noChangeAspect="1"/>
          </p:cNvPicPr>
          <p:nvPr/>
        </p:nvPicPr>
        <p:blipFill>
          <a:blip r:embed="rId3"/>
          <a:stretch>
            <a:fillRect/>
          </a:stretch>
        </p:blipFill>
        <p:spPr>
          <a:xfrm>
            <a:off x="2" y="0"/>
            <a:ext cx="12191998" cy="6857999"/>
          </a:xfrm>
          <a:prstGeom prst="rect">
            <a:avLst/>
          </a:prstGeom>
        </p:spPr>
      </p:pic>
      <p:pic>
        <p:nvPicPr>
          <p:cNvPr id="4" name="Google Shape;573;p15">
            <a:extLst>
              <a:ext uri="{FF2B5EF4-FFF2-40B4-BE49-F238E27FC236}">
                <a16:creationId xmlns:a16="http://schemas.microsoft.com/office/drawing/2014/main" id="{55C4626B-68A3-7DE9-6BFB-956964E994B7}"/>
              </a:ext>
            </a:extLst>
          </p:cNvPr>
          <p:cNvPicPr preferRelativeResize="0"/>
          <p:nvPr/>
        </p:nvPicPr>
        <p:blipFill rotWithShape="1">
          <a:blip r:embed="rId4">
            <a:alphaModFix/>
          </a:blip>
          <a:srcRect/>
          <a:stretch/>
        </p:blipFill>
        <p:spPr>
          <a:xfrm>
            <a:off x="237846" y="65302"/>
            <a:ext cx="2058857" cy="176032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A10E8A-F4CC-4941-9DB4-128D91B13546}"/>
              </a:ext>
            </a:extLst>
          </p:cNvPr>
          <p:cNvSpPr>
            <a:spLocks noGrp="1"/>
          </p:cNvSpPr>
          <p:nvPr>
            <p:ph type="sldNum" sz="quarter" idx="12"/>
          </p:nvPr>
        </p:nvSpPr>
        <p:spPr/>
        <p:txBody>
          <a:bodyPr/>
          <a:lstStyle/>
          <a:p>
            <a:pPr marL="0" marR="0" lvl="0" indent="0" algn="r" defTabSz="914446" rtl="0" eaLnBrk="1" fontAlgn="auto" latinLnBrk="0" hangingPunct="1">
              <a:lnSpc>
                <a:spcPct val="100000"/>
              </a:lnSpc>
              <a:spcBef>
                <a:spcPts val="0"/>
              </a:spcBef>
              <a:spcAft>
                <a:spcPts val="0"/>
              </a:spcAft>
              <a:buClrTx/>
              <a:buSzTx/>
              <a:buFontTx/>
              <a:buNone/>
              <a:tabLst/>
              <a:defRPr/>
            </a:pPr>
            <a:fld id="{C62155A9-2BEA-4E1A-A809-3AB570F0F126}" type="slidenum">
              <a:rPr kumimoji="0" lang="en-US" sz="1200" b="0" i="0" u="none" strike="noStrike" kern="1200" cap="none" spc="0" normalizeH="0" baseline="0" noProof="0">
                <a:ln>
                  <a:noFill/>
                </a:ln>
                <a:solidFill>
                  <a:srgbClr val="373545"/>
                </a:solidFill>
                <a:effectLst/>
                <a:uLnTx/>
                <a:uFillTx/>
                <a:latin typeface="Century Gothic" panose="020B0502020202020204"/>
                <a:ea typeface="Calibri"/>
                <a:cs typeface="Arial" charset="0"/>
                <a:sym typeface="Calibri"/>
              </a:rPr>
              <a:pPr marL="0" marR="0" lvl="0" indent="0" algn="r" defTabSz="914446"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srgbClr val="373545"/>
              </a:solidFill>
              <a:effectLst/>
              <a:uLnTx/>
              <a:uFillTx/>
              <a:latin typeface="Century Gothic" panose="020B0502020202020204"/>
              <a:ea typeface="Calibri"/>
              <a:cs typeface="Arial" charset="0"/>
              <a:sym typeface="Calibri"/>
            </a:endParaRPr>
          </a:p>
        </p:txBody>
      </p:sp>
      <p:pic>
        <p:nvPicPr>
          <p:cNvPr id="4" name="Obrázok 3">
            <a:extLst>
              <a:ext uri="{FF2B5EF4-FFF2-40B4-BE49-F238E27FC236}">
                <a16:creationId xmlns:a16="http://schemas.microsoft.com/office/drawing/2014/main" id="{AE857626-54E2-F826-729A-9F498D6F866F}"/>
              </a:ext>
            </a:extLst>
          </p:cNvPr>
          <p:cNvPicPr>
            <a:picLocks noChangeAspect="1"/>
          </p:cNvPicPr>
          <p:nvPr/>
        </p:nvPicPr>
        <p:blipFill>
          <a:blip r:embed="rId3"/>
          <a:stretch>
            <a:fillRect/>
          </a:stretch>
        </p:blipFill>
        <p:spPr>
          <a:xfrm>
            <a:off x="3915295" y="-6187"/>
            <a:ext cx="7855527" cy="6870374"/>
          </a:xfrm>
          <a:prstGeom prst="rect">
            <a:avLst/>
          </a:prstGeom>
        </p:spPr>
      </p:pic>
      <p:pic>
        <p:nvPicPr>
          <p:cNvPr id="2" name="Picture 4">
            <a:extLst>
              <a:ext uri="{FF2B5EF4-FFF2-40B4-BE49-F238E27FC236}">
                <a16:creationId xmlns:a16="http://schemas.microsoft.com/office/drawing/2014/main" id="{74779DBC-0573-D1D0-7E03-2358FA324B34}"/>
              </a:ext>
            </a:extLst>
          </p:cNvPr>
          <p:cNvPicPr>
            <a:picLocks noChangeAspect="1"/>
          </p:cNvPicPr>
          <p:nvPr/>
        </p:nvPicPr>
        <p:blipFill>
          <a:blip r:embed="rId4">
            <a:duotone>
              <a:prstClr val="black"/>
              <a:schemeClr val="bg2">
                <a:lumMod val="50000"/>
                <a:tint val="45000"/>
                <a:satMod val="400000"/>
              </a:schemeClr>
            </a:duotone>
          </a:blip>
          <a:stretch>
            <a:fillRect/>
          </a:stretch>
        </p:blipFill>
        <p:spPr>
          <a:xfrm>
            <a:off x="-261688" y="-171334"/>
            <a:ext cx="2058857" cy="1760323"/>
          </a:xfrm>
          <a:prstGeom prst="rect">
            <a:avLst/>
          </a:prstGeom>
        </p:spPr>
      </p:pic>
      <p:sp>
        <p:nvSpPr>
          <p:cNvPr id="5" name="TextBox 5">
            <a:extLst>
              <a:ext uri="{FF2B5EF4-FFF2-40B4-BE49-F238E27FC236}">
                <a16:creationId xmlns:a16="http://schemas.microsoft.com/office/drawing/2014/main" id="{FD5433DF-20AA-52F3-88B3-75194560B3A4}"/>
              </a:ext>
            </a:extLst>
          </p:cNvPr>
          <p:cNvSpPr txBox="1">
            <a:spLocks noChangeArrowheads="1"/>
          </p:cNvSpPr>
          <p:nvPr/>
        </p:nvSpPr>
        <p:spPr bwMode="auto">
          <a:xfrm>
            <a:off x="767740" y="708827"/>
            <a:ext cx="31021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k-SK" altLang="sk-SK" sz="3600" b="1" i="0" u="none" strike="noStrike" kern="1200" cap="none" spc="0" normalizeH="0" baseline="0" noProof="0" dirty="0" err="1">
                <a:ln>
                  <a:noFill/>
                </a:ln>
                <a:solidFill>
                  <a:srgbClr val="00807F"/>
                </a:solidFill>
                <a:effectLst/>
                <a:uLnTx/>
                <a:uFillTx/>
                <a:latin typeface="Birthstone" panose="020B0604020202020204" charset="0"/>
                <a:ea typeface="+mn-ea"/>
                <a:cs typeface="Birthstone" panose="020B0604020202020204" charset="0"/>
                <a:sym typeface="Arial" panose="020B0604020202020204" pitchFamily="34" charset="0"/>
              </a:rPr>
              <a:t>Tipnim</a:t>
            </a:r>
            <a:r>
              <a:rPr kumimoji="0" lang="sk-SK" altLang="sk-SK" sz="3600" b="1" i="0" u="none" strike="noStrike" kern="1200" cap="none" spc="0" normalizeH="0" baseline="0" noProof="0" dirty="0">
                <a:ln>
                  <a:noFill/>
                </a:ln>
                <a:solidFill>
                  <a:srgbClr val="00807F"/>
                </a:solidFill>
                <a:effectLst/>
                <a:uLnTx/>
                <a:uFillTx/>
                <a:latin typeface="Birthstone" panose="020B0604020202020204" charset="0"/>
                <a:ea typeface="+mn-ea"/>
                <a:cs typeface="Birthstone" panose="020B0604020202020204" charset="0"/>
                <a:sym typeface="Arial" panose="020B0604020202020204" pitchFamily="34" charset="0"/>
              </a:rPr>
              <a:t>e si svoje talenty</a:t>
            </a:r>
            <a:endParaRPr kumimoji="0" lang="id-ID" altLang="sk-SK" sz="3600" b="1" i="0" u="none" strike="noStrike" kern="1200" cap="none" spc="0" normalizeH="0" baseline="0" noProof="0" dirty="0">
              <a:ln>
                <a:noFill/>
              </a:ln>
              <a:solidFill>
                <a:srgbClr val="00807F"/>
              </a:solidFill>
              <a:effectLst/>
              <a:uLnTx/>
              <a:uFillTx/>
              <a:latin typeface="Birthstone" panose="020B0604020202020204" charset="0"/>
              <a:ea typeface="+mn-ea"/>
              <a:cs typeface="Birthstone" panose="020B0604020202020204" charset="0"/>
              <a:sym typeface="Arial" panose="020B0604020202020204" pitchFamily="34" charset="0"/>
            </a:endParaRPr>
          </a:p>
        </p:txBody>
      </p:sp>
    </p:spTree>
    <p:extLst>
      <p:ext uri="{BB962C8B-B14F-4D97-AF65-F5344CB8AC3E}">
        <p14:creationId xmlns:p14="http://schemas.microsoft.com/office/powerpoint/2010/main" val="2813644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A10E8A-F4CC-4941-9DB4-128D91B13546}"/>
              </a:ext>
            </a:extLst>
          </p:cNvPr>
          <p:cNvSpPr>
            <a:spLocks noGrp="1"/>
          </p:cNvSpPr>
          <p:nvPr>
            <p:ph type="sldNum" sz="quarter" idx="12"/>
          </p:nvPr>
        </p:nvSpPr>
        <p:spPr/>
        <p:txBody>
          <a:bodyPr/>
          <a:lstStyle/>
          <a:p>
            <a:pPr marL="0" marR="0" lvl="0" indent="0" algn="r" defTabSz="914446" rtl="0" eaLnBrk="1" fontAlgn="auto" latinLnBrk="0" hangingPunct="1">
              <a:lnSpc>
                <a:spcPct val="100000"/>
              </a:lnSpc>
              <a:spcBef>
                <a:spcPts val="0"/>
              </a:spcBef>
              <a:spcAft>
                <a:spcPts val="0"/>
              </a:spcAft>
              <a:buClrTx/>
              <a:buSzTx/>
              <a:buFont typeface="Arial"/>
              <a:buNone/>
              <a:tabLst/>
              <a:defRPr/>
            </a:pPr>
            <a:fld id="{C62155A9-2BEA-4E1A-A809-3AB570F0F126}" type="slidenum">
              <a:rPr kumimoji="0" lang="en-US" sz="1200" b="0" i="0" u="none" strike="noStrike" kern="1200" cap="none" spc="0" normalizeH="0" baseline="0" noProof="0">
                <a:ln>
                  <a:noFill/>
                </a:ln>
                <a:solidFill>
                  <a:srgbClr val="373545"/>
                </a:solidFill>
                <a:effectLst/>
                <a:uLnTx/>
                <a:uFillTx/>
                <a:latin typeface="Century Gothic" panose="020B0502020202020204"/>
                <a:ea typeface="Calibri"/>
                <a:cs typeface="Arial" charset="0"/>
                <a:sym typeface="Calibri"/>
              </a:rPr>
              <a:pPr marL="0" marR="0" lvl="0" indent="0" algn="r" defTabSz="914446" rtl="0" eaLnBrk="1" fontAlgn="auto" latinLnBrk="0" hangingPunct="1">
                <a:lnSpc>
                  <a:spcPct val="100000"/>
                </a:lnSpc>
                <a:spcBef>
                  <a:spcPts val="0"/>
                </a:spcBef>
                <a:spcAft>
                  <a:spcPts val="0"/>
                </a:spcAft>
                <a:buClrTx/>
                <a:buSzTx/>
                <a:buFont typeface="Arial"/>
                <a:buNone/>
                <a:tabLst/>
                <a:defRPr/>
              </a:pPr>
              <a:t>23</a:t>
            </a:fld>
            <a:endParaRPr kumimoji="0" lang="en-US" sz="1200" b="0" i="0" u="none" strike="noStrike" kern="1200" cap="none" spc="0" normalizeH="0" baseline="0" noProof="0">
              <a:ln>
                <a:noFill/>
              </a:ln>
              <a:solidFill>
                <a:srgbClr val="373545"/>
              </a:solidFill>
              <a:effectLst/>
              <a:uLnTx/>
              <a:uFillTx/>
              <a:latin typeface="Century Gothic" panose="020B0502020202020204"/>
              <a:ea typeface="Calibri"/>
              <a:cs typeface="Arial" charset="0"/>
              <a:sym typeface="Calibri"/>
            </a:endParaRPr>
          </a:p>
        </p:txBody>
      </p:sp>
      <p:pic>
        <p:nvPicPr>
          <p:cNvPr id="2" name="Picture 4">
            <a:extLst>
              <a:ext uri="{FF2B5EF4-FFF2-40B4-BE49-F238E27FC236}">
                <a16:creationId xmlns:a16="http://schemas.microsoft.com/office/drawing/2014/main" id="{74779DBC-0573-D1D0-7E03-2358FA324B34}"/>
              </a:ext>
            </a:extLst>
          </p:cNvPr>
          <p:cNvPicPr>
            <a:picLocks noChangeAspect="1"/>
          </p:cNvPicPr>
          <p:nvPr/>
        </p:nvPicPr>
        <p:blipFill>
          <a:blip r:embed="rId5">
            <a:duotone>
              <a:prstClr val="black"/>
              <a:schemeClr val="bg2">
                <a:lumMod val="50000"/>
                <a:tint val="45000"/>
                <a:satMod val="400000"/>
              </a:schemeClr>
            </a:duotone>
          </a:blip>
          <a:stretch>
            <a:fillRect/>
          </a:stretch>
        </p:blipFill>
        <p:spPr>
          <a:xfrm>
            <a:off x="-203499" y="177801"/>
            <a:ext cx="2058857" cy="1760323"/>
          </a:xfrm>
          <a:prstGeom prst="rect">
            <a:avLst/>
          </a:prstGeom>
        </p:spPr>
      </p:pic>
      <p:sp>
        <p:nvSpPr>
          <p:cNvPr id="5" name="TextBox 5">
            <a:extLst>
              <a:ext uri="{FF2B5EF4-FFF2-40B4-BE49-F238E27FC236}">
                <a16:creationId xmlns:a16="http://schemas.microsoft.com/office/drawing/2014/main" id="{FD5433DF-20AA-52F3-88B3-75194560B3A4}"/>
              </a:ext>
            </a:extLst>
          </p:cNvPr>
          <p:cNvSpPr txBox="1">
            <a:spLocks noChangeArrowheads="1"/>
          </p:cNvSpPr>
          <p:nvPr/>
        </p:nvSpPr>
        <p:spPr bwMode="auto">
          <a:xfrm>
            <a:off x="660400" y="673241"/>
            <a:ext cx="347184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60963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k-SK" altLang="sk-SK" sz="4400" b="1" i="0" u="none" strike="noStrike" kern="0" cap="none" spc="0" normalizeH="0" baseline="0" noProof="0" dirty="0">
                <a:ln>
                  <a:noFill/>
                </a:ln>
                <a:solidFill>
                  <a:srgbClr val="00807F"/>
                </a:solidFill>
                <a:effectLst/>
                <a:uLnTx/>
                <a:uFillTx/>
                <a:latin typeface="Birthstone" panose="020B0604020202020204" charset="0"/>
                <a:cs typeface="Birthstone" panose="020B0604020202020204" charset="0"/>
                <a:sym typeface="Arial" panose="020B0604020202020204" pitchFamily="34" charset="0"/>
              </a:rPr>
              <a:t>Každý sme iný</a:t>
            </a:r>
          </a:p>
          <a:p>
            <a:pPr marL="0" marR="0" lvl="0" indent="0" algn="l" defTabSz="60963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k-SK" altLang="sk-SK" sz="2800" b="1" i="0" u="none" strike="noStrike" kern="1200" cap="none" spc="0" normalizeH="0" baseline="0" noProof="0" dirty="0">
                <a:ln>
                  <a:noFill/>
                </a:ln>
                <a:solidFill>
                  <a:srgbClr val="00807F"/>
                </a:solidFill>
                <a:effectLst/>
                <a:uLnTx/>
                <a:uFillTx/>
                <a:latin typeface="Birthstone" panose="020B0604020202020204" charset="0"/>
                <a:ea typeface="+mn-ea"/>
                <a:cs typeface="Birthstone" panose="020B0604020202020204" charset="0"/>
                <a:sym typeface="Arial" panose="020B0604020202020204" pitchFamily="34" charset="0"/>
              </a:rPr>
              <a:t>Motivácia na mieru</a:t>
            </a:r>
            <a:endParaRPr kumimoji="0" lang="id-ID" altLang="sk-SK" sz="2800" b="1" i="0" u="none" strike="noStrike" kern="1200" cap="none" spc="0" normalizeH="0" baseline="0" noProof="0" dirty="0">
              <a:ln>
                <a:noFill/>
              </a:ln>
              <a:solidFill>
                <a:srgbClr val="00807F"/>
              </a:solidFill>
              <a:effectLst/>
              <a:uLnTx/>
              <a:uFillTx/>
              <a:latin typeface="Birthstone" panose="020B0604020202020204" charset="0"/>
              <a:ea typeface="+mn-ea"/>
              <a:cs typeface="Birthstone" panose="020B0604020202020204" charset="0"/>
              <a:sym typeface="Arial" panose="020B0604020202020204" pitchFamily="34" charset="0"/>
            </a:endParaRPr>
          </a:p>
        </p:txBody>
      </p:sp>
      <p:pic>
        <p:nvPicPr>
          <p:cNvPr id="6" name="Colorful Creative Modern Smiling People Motivational Quote Collage Video">
            <a:hlinkClick r:id="" action="ppaction://media"/>
            <a:extLst>
              <a:ext uri="{FF2B5EF4-FFF2-40B4-BE49-F238E27FC236}">
                <a16:creationId xmlns:a16="http://schemas.microsoft.com/office/drawing/2014/main" id="{D6169AE6-5DB9-8FD6-2ED7-0C0C029FDFD4}"/>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spTree>
    <p:extLst>
      <p:ext uri="{BB962C8B-B14F-4D97-AF65-F5344CB8AC3E}">
        <p14:creationId xmlns:p14="http://schemas.microsoft.com/office/powerpoint/2010/main" val="162257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3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78"/>
        <p:cNvGrpSpPr/>
        <p:nvPr/>
      </p:nvGrpSpPr>
      <p:grpSpPr>
        <a:xfrm>
          <a:off x="0" y="0"/>
          <a:ext cx="0" cy="0"/>
          <a:chOff x="0" y="0"/>
          <a:chExt cx="0" cy="0"/>
        </a:xfrm>
      </p:grpSpPr>
      <p:sp>
        <p:nvSpPr>
          <p:cNvPr id="579" name="Google Shape;579;p16"/>
          <p:cNvSpPr/>
          <p:nvPr/>
        </p:nvSpPr>
        <p:spPr>
          <a:xfrm>
            <a:off x="0" y="0"/>
            <a:ext cx="12192000" cy="6857452"/>
          </a:xfrm>
          <a:prstGeom prst="rect">
            <a:avLst/>
          </a:prstGeom>
          <a:solidFill>
            <a:srgbClr val="40404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80" name="Google Shape;580;p16"/>
          <p:cNvSpPr/>
          <p:nvPr/>
        </p:nvSpPr>
        <p:spPr>
          <a:xfrm>
            <a:off x="0" y="0"/>
            <a:ext cx="12192000" cy="6878729"/>
          </a:xfrm>
          <a:prstGeom prst="rect">
            <a:avLst/>
          </a:prstGeom>
          <a:solidFill>
            <a:srgbClr val="0082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ECC00"/>
              </a:solidFill>
              <a:latin typeface="Calibri"/>
              <a:ea typeface="Calibri"/>
              <a:cs typeface="Calibri"/>
              <a:sym typeface="Calibri"/>
            </a:endParaRPr>
          </a:p>
        </p:txBody>
      </p:sp>
      <p:sp>
        <p:nvSpPr>
          <p:cNvPr id="581" name="Google Shape;581;p16"/>
          <p:cNvSpPr txBox="1">
            <a:spLocks noGrp="1"/>
          </p:cNvSpPr>
          <p:nvPr>
            <p:ph type="title"/>
          </p:nvPr>
        </p:nvSpPr>
        <p:spPr>
          <a:xfrm>
            <a:off x="764949" y="3499076"/>
            <a:ext cx="6053558" cy="242477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4400"/>
              <a:buFont typeface="Calibri"/>
              <a:buNone/>
            </a:pPr>
            <a:r>
              <a:rPr lang="sk-SK" b="1">
                <a:solidFill>
                  <a:srgbClr val="FFFFFF"/>
                </a:solidFill>
              </a:rPr>
              <a:t>Aká je pravdepodobnosť?</a:t>
            </a:r>
            <a:endParaRPr/>
          </a:p>
        </p:txBody>
      </p:sp>
      <p:sp>
        <p:nvSpPr>
          <p:cNvPr id="582" name="Google Shape;582;p16"/>
          <p:cNvSpPr/>
          <p:nvPr/>
        </p:nvSpPr>
        <p:spPr>
          <a:xfrm>
            <a:off x="3476199" y="548"/>
            <a:ext cx="4349752" cy="3142889"/>
          </a:xfrm>
          <a:custGeom>
            <a:avLst/>
            <a:gdLst/>
            <a:ahLst/>
            <a:cxnLst/>
            <a:rect l="l" t="t" r="r" b="b"/>
            <a:pathLst>
              <a:path w="4349752" h="3142889" extrusionOk="0">
                <a:moveTo>
                  <a:pt x="229420" y="0"/>
                </a:moveTo>
                <a:lnTo>
                  <a:pt x="4120333" y="0"/>
                </a:lnTo>
                <a:lnTo>
                  <a:pt x="4178840" y="121453"/>
                </a:lnTo>
                <a:cubicBezTo>
                  <a:pt x="4288894" y="381652"/>
                  <a:pt x="4349752" y="667725"/>
                  <a:pt x="4349752" y="968013"/>
                </a:cubicBezTo>
                <a:cubicBezTo>
                  <a:pt x="4349752" y="2169164"/>
                  <a:pt x="3376027" y="3142889"/>
                  <a:pt x="2174876" y="3142889"/>
                </a:cubicBezTo>
                <a:cubicBezTo>
                  <a:pt x="973725" y="3142889"/>
                  <a:pt x="0" y="2169164"/>
                  <a:pt x="0" y="968013"/>
                </a:cubicBezTo>
                <a:cubicBezTo>
                  <a:pt x="0" y="667725"/>
                  <a:pt x="60858" y="381652"/>
                  <a:pt x="170913" y="121453"/>
                </a:cubicBez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83" name="Google Shape;583;p16"/>
          <p:cNvSpPr/>
          <p:nvPr/>
        </p:nvSpPr>
        <p:spPr>
          <a:xfrm>
            <a:off x="7653759" y="1421356"/>
            <a:ext cx="4538241" cy="5436644"/>
          </a:xfrm>
          <a:custGeom>
            <a:avLst/>
            <a:gdLst/>
            <a:ahLst/>
            <a:cxnLst/>
            <a:rect l="l" t="t" r="r" b="b"/>
            <a:pathLst>
              <a:path w="4538241" h="5436644" extrusionOk="0">
                <a:moveTo>
                  <a:pt x="3084645" y="0"/>
                </a:moveTo>
                <a:cubicBezTo>
                  <a:pt x="3510546" y="0"/>
                  <a:pt x="3916286" y="86315"/>
                  <a:pt x="4285328" y="242407"/>
                </a:cubicBezTo>
                <a:lnTo>
                  <a:pt x="4538241" y="364242"/>
                </a:lnTo>
                <a:lnTo>
                  <a:pt x="4538241" y="5436644"/>
                </a:lnTo>
                <a:lnTo>
                  <a:pt x="1091428" y="5436644"/>
                </a:lnTo>
                <a:lnTo>
                  <a:pt x="903472" y="5265818"/>
                </a:lnTo>
                <a:cubicBezTo>
                  <a:pt x="345261" y="4707608"/>
                  <a:pt x="0" y="3936446"/>
                  <a:pt x="0" y="3084645"/>
                </a:cubicBezTo>
                <a:cubicBezTo>
                  <a:pt x="0" y="1381043"/>
                  <a:pt x="1381043" y="0"/>
                  <a:pt x="3084645" y="0"/>
                </a:cubicBez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84" name="Google Shape;584;p16"/>
          <p:cNvSpPr/>
          <p:nvPr/>
        </p:nvSpPr>
        <p:spPr>
          <a:xfrm>
            <a:off x="3639395" y="0"/>
            <a:ext cx="4023360" cy="2980240"/>
          </a:xfrm>
          <a:custGeom>
            <a:avLst/>
            <a:gdLst/>
            <a:ahLst/>
            <a:cxnLst/>
            <a:rect l="l" t="t" r="r" b="b"/>
            <a:pathLst>
              <a:path w="4023360" h="2980240" extrusionOk="0">
                <a:moveTo>
                  <a:pt x="248676" y="0"/>
                </a:moveTo>
                <a:lnTo>
                  <a:pt x="3774684" y="0"/>
                </a:lnTo>
                <a:lnTo>
                  <a:pt x="3780561" y="9674"/>
                </a:lnTo>
                <a:cubicBezTo>
                  <a:pt x="3935405" y="294716"/>
                  <a:pt x="4023360" y="621366"/>
                  <a:pt x="4023360" y="968560"/>
                </a:cubicBezTo>
                <a:cubicBezTo>
                  <a:pt x="4023360" y="2079580"/>
                  <a:pt x="3122700" y="2980240"/>
                  <a:pt x="2011680" y="2980240"/>
                </a:cubicBezTo>
                <a:cubicBezTo>
                  <a:pt x="900660" y="2980240"/>
                  <a:pt x="0" y="2079580"/>
                  <a:pt x="0" y="968560"/>
                </a:cubicBezTo>
                <a:cubicBezTo>
                  <a:pt x="0" y="621366"/>
                  <a:pt x="87955" y="294716"/>
                  <a:pt x="242799" y="967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85" name="Google Shape;585;p16"/>
          <p:cNvSpPr txBox="1">
            <a:spLocks noGrp="1"/>
          </p:cNvSpPr>
          <p:nvPr>
            <p:ph type="body" idx="1"/>
          </p:nvPr>
        </p:nvSpPr>
        <p:spPr>
          <a:xfrm>
            <a:off x="3826852" y="536614"/>
            <a:ext cx="3633873" cy="1792281"/>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D9900"/>
              </a:buClr>
              <a:buSzPts val="4000"/>
              <a:buNone/>
            </a:pPr>
            <a:r>
              <a:rPr lang="sk-SK" sz="4000">
                <a:solidFill>
                  <a:srgbClr val="FD9900"/>
                </a:solidFill>
              </a:rPr>
              <a:t>1: 278 000 </a:t>
            </a:r>
            <a:endParaRPr/>
          </a:p>
          <a:p>
            <a:pPr marL="0" lvl="0" indent="0" algn="ctr" rtl="0">
              <a:lnSpc>
                <a:spcPct val="90000"/>
              </a:lnSpc>
              <a:spcBef>
                <a:spcPts val="1000"/>
              </a:spcBef>
              <a:spcAft>
                <a:spcPts val="0"/>
              </a:spcAft>
              <a:buClr>
                <a:schemeClr val="dk1"/>
              </a:buClr>
              <a:buSzPts val="3200"/>
              <a:buNone/>
            </a:pPr>
            <a:r>
              <a:rPr lang="sk-SK" sz="3200"/>
              <a:t>rovnakých všetkých top 5 ale v rôznom poradí</a:t>
            </a:r>
            <a:endParaRPr/>
          </a:p>
        </p:txBody>
      </p:sp>
      <p:sp>
        <p:nvSpPr>
          <p:cNvPr id="586" name="Google Shape;586;p16"/>
          <p:cNvSpPr/>
          <p:nvPr/>
        </p:nvSpPr>
        <p:spPr>
          <a:xfrm>
            <a:off x="7816897" y="1584494"/>
            <a:ext cx="4375105" cy="5273507"/>
          </a:xfrm>
          <a:custGeom>
            <a:avLst/>
            <a:gdLst/>
            <a:ahLst/>
            <a:cxnLst/>
            <a:rect l="l" t="t" r="r" b="b"/>
            <a:pathLst>
              <a:path w="4375105" h="5273507" extrusionOk="0">
                <a:moveTo>
                  <a:pt x="2921508" y="0"/>
                </a:moveTo>
                <a:cubicBezTo>
                  <a:pt x="3425728" y="0"/>
                  <a:pt x="3900114" y="127735"/>
                  <a:pt x="4314072" y="352611"/>
                </a:cubicBezTo>
                <a:lnTo>
                  <a:pt x="4375105" y="389689"/>
                </a:lnTo>
                <a:lnTo>
                  <a:pt x="4375105" y="5273507"/>
                </a:lnTo>
                <a:lnTo>
                  <a:pt x="1193705" y="5273507"/>
                </a:lnTo>
                <a:lnTo>
                  <a:pt x="1063158" y="5175886"/>
                </a:lnTo>
                <a:cubicBezTo>
                  <a:pt x="413861" y="4640038"/>
                  <a:pt x="0" y="3829104"/>
                  <a:pt x="0" y="2921508"/>
                </a:cubicBezTo>
                <a:cubicBezTo>
                  <a:pt x="0" y="1308004"/>
                  <a:pt x="1308004" y="0"/>
                  <a:pt x="292150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87" name="Google Shape;587;p16"/>
          <p:cNvSpPr txBox="1">
            <a:spLocks noGrp="1"/>
          </p:cNvSpPr>
          <p:nvPr>
            <p:ph type="body" idx="2"/>
          </p:nvPr>
        </p:nvSpPr>
        <p:spPr>
          <a:xfrm>
            <a:off x="8661203" y="2980240"/>
            <a:ext cx="3474621" cy="278041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D9900"/>
              </a:buClr>
              <a:buSzPts val="4000"/>
              <a:buNone/>
            </a:pPr>
            <a:r>
              <a:rPr lang="sk-SK" sz="4000">
                <a:solidFill>
                  <a:srgbClr val="FD9900"/>
                </a:solidFill>
              </a:rPr>
              <a:t>1:33 000 000 </a:t>
            </a:r>
            <a:endParaRPr/>
          </a:p>
          <a:p>
            <a:pPr marL="0" lvl="0" indent="0" algn="ctr" rtl="0">
              <a:lnSpc>
                <a:spcPct val="90000"/>
              </a:lnSpc>
              <a:spcBef>
                <a:spcPts val="1000"/>
              </a:spcBef>
              <a:spcAft>
                <a:spcPts val="0"/>
              </a:spcAft>
              <a:buClr>
                <a:schemeClr val="dk1"/>
              </a:buClr>
              <a:buSzPts val="3200"/>
              <a:buNone/>
            </a:pPr>
            <a:r>
              <a:rPr lang="sk-SK" sz="3200"/>
              <a:t> všetkých top 5 v tom istom poradí</a:t>
            </a:r>
            <a:endParaRPr/>
          </a:p>
        </p:txBody>
      </p:sp>
      <p:pic>
        <p:nvPicPr>
          <p:cNvPr id="588" name="Google Shape;588;p16"/>
          <p:cNvPicPr preferRelativeResize="0"/>
          <p:nvPr/>
        </p:nvPicPr>
        <p:blipFill rotWithShape="1">
          <a:blip r:embed="rId3">
            <a:alphaModFix/>
          </a:blip>
          <a:srcRect/>
          <a:stretch/>
        </p:blipFill>
        <p:spPr>
          <a:xfrm>
            <a:off x="301066" y="195739"/>
            <a:ext cx="2058857" cy="176032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85">
                                            <p:txEl>
                                              <p:pRg st="0" end="0"/>
                                            </p:txEl>
                                          </p:spTgt>
                                        </p:tgtEl>
                                        <p:attrNameLst>
                                          <p:attrName>style.visibility</p:attrName>
                                        </p:attrNameLst>
                                      </p:cBhvr>
                                      <p:to>
                                        <p:strVal val="visible"/>
                                      </p:to>
                                    </p:set>
                                    <p:animEffect transition="in" filter="fade">
                                      <p:cBhvr>
                                        <p:cTn id="7" dur="2000"/>
                                        <p:tgtEl>
                                          <p:spTgt spid="58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85">
                                            <p:txEl>
                                              <p:pRg st="1" end="1"/>
                                            </p:txEl>
                                          </p:spTgt>
                                        </p:tgtEl>
                                        <p:attrNameLst>
                                          <p:attrName>style.visibility</p:attrName>
                                        </p:attrNameLst>
                                      </p:cBhvr>
                                      <p:to>
                                        <p:strVal val="visible"/>
                                      </p:to>
                                    </p:set>
                                    <p:animEffect transition="in" filter="fade">
                                      <p:cBhvr>
                                        <p:cTn id="12" dur="2000"/>
                                        <p:tgtEl>
                                          <p:spTgt spid="58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87">
                                            <p:txEl>
                                              <p:pRg st="0" end="0"/>
                                            </p:txEl>
                                          </p:spTgt>
                                        </p:tgtEl>
                                        <p:attrNameLst>
                                          <p:attrName>style.visibility</p:attrName>
                                        </p:attrNameLst>
                                      </p:cBhvr>
                                      <p:to>
                                        <p:strVal val="visible"/>
                                      </p:to>
                                    </p:set>
                                    <p:animEffect transition="in" filter="fade">
                                      <p:cBhvr>
                                        <p:cTn id="17" dur="2000"/>
                                        <p:tgtEl>
                                          <p:spTgt spid="58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87">
                                            <p:txEl>
                                              <p:pRg st="1" end="1"/>
                                            </p:txEl>
                                          </p:spTgt>
                                        </p:tgtEl>
                                        <p:attrNameLst>
                                          <p:attrName>style.visibility</p:attrName>
                                        </p:attrNameLst>
                                      </p:cBhvr>
                                      <p:to>
                                        <p:strVal val="visible"/>
                                      </p:to>
                                    </p:set>
                                    <p:animEffect transition="in" filter="fade">
                                      <p:cBhvr>
                                        <p:cTn id="22" dur="2000"/>
                                        <p:tgtEl>
                                          <p:spTgt spid="58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77A617">
            <a:alpha val="20000"/>
          </a:srgbClr>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93761" y="423482"/>
            <a:ext cx="1123437" cy="960539"/>
          </a:xfrm>
          <a:prstGeom prst="rect">
            <a:avLst/>
          </a:prstGeom>
        </p:spPr>
      </p:pic>
      <p:sp>
        <p:nvSpPr>
          <p:cNvPr id="3" name="Title 2">
            <a:extLst>
              <a:ext uri="{FF2B5EF4-FFF2-40B4-BE49-F238E27FC236}">
                <a16:creationId xmlns:a16="http://schemas.microsoft.com/office/drawing/2014/main" id="{801E50B0-2147-C215-7F5F-50295B3EFE76}"/>
              </a:ext>
            </a:extLst>
          </p:cNvPr>
          <p:cNvSpPr>
            <a:spLocks noGrp="1"/>
          </p:cNvSpPr>
          <p:nvPr>
            <p:ph type="title"/>
          </p:nvPr>
        </p:nvSpPr>
        <p:spPr>
          <a:xfrm>
            <a:off x="838200" y="365126"/>
            <a:ext cx="10515600" cy="1325563"/>
          </a:xfrm>
        </p:spPr>
        <p:txBody>
          <a:bodyPr>
            <a:normAutofit/>
          </a:bodyPr>
          <a:lstStyle/>
          <a:p>
            <a:r>
              <a:rPr lang="sk-SK" dirty="0">
                <a:solidFill>
                  <a:srgbClr val="009D5C"/>
                </a:solidFill>
                <a:latin typeface="Maven Pro" panose="020B0604020202020204" charset="0"/>
              </a:rPr>
              <a:t>Rozvoj založený na talentoch zvyšuje výkonnosť</a:t>
            </a:r>
            <a:endParaRPr lang="en-US" dirty="0">
              <a:solidFill>
                <a:srgbClr val="009D5C"/>
              </a:solidFill>
              <a:latin typeface="Maven Pro" panose="020B0604020202020204" charset="0"/>
            </a:endParaRPr>
          </a:p>
        </p:txBody>
      </p:sp>
      <p:sp>
        <p:nvSpPr>
          <p:cNvPr id="4" name="Content Placeholder 1">
            <a:extLst>
              <a:ext uri="{FF2B5EF4-FFF2-40B4-BE49-F238E27FC236}">
                <a16:creationId xmlns:a16="http://schemas.microsoft.com/office/drawing/2014/main" id="{128AD4A9-67EB-1F25-1B2F-4623538FD5D0}"/>
              </a:ext>
            </a:extLst>
          </p:cNvPr>
          <p:cNvSpPr txBox="1">
            <a:spLocks/>
          </p:cNvSpPr>
          <p:nvPr/>
        </p:nvSpPr>
        <p:spPr>
          <a:xfrm>
            <a:off x="427038" y="989623"/>
            <a:ext cx="11687238" cy="66984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46">
              <a:buClrTx/>
            </a:pPr>
            <a:endParaRPr lang="en-US" dirty="0">
              <a:solidFill>
                <a:prstClr val="black">
                  <a:tint val="75000"/>
                </a:prstClr>
              </a:solidFill>
              <a:latin typeface="Maven Pro" panose="020B0604020202020204" charset="0"/>
            </a:endParaRPr>
          </a:p>
        </p:txBody>
      </p:sp>
      <p:sp>
        <p:nvSpPr>
          <p:cNvPr id="6" name="Content Placeholder 3">
            <a:extLst>
              <a:ext uri="{FF2B5EF4-FFF2-40B4-BE49-F238E27FC236}">
                <a16:creationId xmlns:a16="http://schemas.microsoft.com/office/drawing/2014/main" id="{C61D9B9C-2FFC-38F2-5C8E-281CCB379A91}"/>
              </a:ext>
            </a:extLst>
          </p:cNvPr>
          <p:cNvSpPr txBox="1">
            <a:spLocks/>
          </p:cNvSpPr>
          <p:nvPr/>
        </p:nvSpPr>
        <p:spPr>
          <a:xfrm>
            <a:off x="427039" y="1889761"/>
            <a:ext cx="11687175" cy="305603"/>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defTabSz="914446">
              <a:buClrTx/>
              <a:buNone/>
            </a:pPr>
            <a:r>
              <a:rPr lang="sk-SK" sz="2000" dirty="0">
                <a:solidFill>
                  <a:srgbClr val="009D5C"/>
                </a:solidFill>
                <a:latin typeface="Maven Pro" panose="020B0604020202020204" charset="0"/>
              </a:rPr>
              <a:t>Porovnanie človeka vedeného cez silné stránky </a:t>
            </a:r>
            <a:r>
              <a:rPr lang="sk-SK" sz="2000" dirty="0" err="1">
                <a:solidFill>
                  <a:srgbClr val="009D5C"/>
                </a:solidFill>
                <a:latin typeface="Maven Pro" panose="020B0604020202020204" charset="0"/>
              </a:rPr>
              <a:t>vs</a:t>
            </a:r>
            <a:r>
              <a:rPr lang="sk-SK" sz="2000" dirty="0">
                <a:solidFill>
                  <a:srgbClr val="009D5C"/>
                </a:solidFill>
                <a:latin typeface="Maven Pro" panose="020B0604020202020204" charset="0"/>
              </a:rPr>
              <a:t>. bežným spôsobom.</a:t>
            </a:r>
            <a:endParaRPr lang="en-US" sz="2000" dirty="0">
              <a:solidFill>
                <a:srgbClr val="009D5C"/>
              </a:solidFill>
              <a:latin typeface="Maven Pro" panose="020B0604020202020204" charset="0"/>
            </a:endParaRPr>
          </a:p>
        </p:txBody>
      </p:sp>
      <p:sp>
        <p:nvSpPr>
          <p:cNvPr id="8" name="Rectangle 5">
            <a:extLst>
              <a:ext uri="{FF2B5EF4-FFF2-40B4-BE49-F238E27FC236}">
                <a16:creationId xmlns:a16="http://schemas.microsoft.com/office/drawing/2014/main" id="{B6B202E4-2851-8E08-899E-01EAF8DC2795}"/>
              </a:ext>
            </a:extLst>
          </p:cNvPr>
          <p:cNvSpPr/>
          <p:nvPr/>
        </p:nvSpPr>
        <p:spPr>
          <a:xfrm>
            <a:off x="838200" y="6681774"/>
            <a:ext cx="3429000" cy="200055"/>
          </a:xfrm>
          <a:prstGeom prst="rect">
            <a:avLst/>
          </a:prstGeom>
        </p:spPr>
        <p:txBody>
          <a:bodyPr wrap="none" anchor="ctr" anchorCtr="0">
            <a:noAutofit/>
          </a:bodyPr>
          <a:lstStyle/>
          <a:p>
            <a:pPr defTabSz="914446" eaLnBrk="0" fontAlgn="base" hangingPunct="0">
              <a:spcBef>
                <a:spcPct val="0"/>
              </a:spcBef>
              <a:spcAft>
                <a:spcPct val="0"/>
              </a:spcAft>
              <a:buClrTx/>
              <a:defRPr/>
            </a:pPr>
            <a:r>
              <a:rPr lang="en-US" sz="700" kern="1200" dirty="0">
                <a:solidFill>
                  <a:srgbClr val="2B2B2B"/>
                </a:solidFill>
                <a:latin typeface="Maven Pro" panose="020B0604020202020204" charset="0"/>
                <a:ea typeface="+mn-ea"/>
                <a:cs typeface="Arial" charset="0"/>
              </a:rPr>
              <a:t>Copyright © 2000, 2017 Gallup, Inc. All rights reserved.</a:t>
            </a:r>
          </a:p>
        </p:txBody>
      </p:sp>
      <p:sp>
        <p:nvSpPr>
          <p:cNvPr id="10" name="TextBox 27">
            <a:extLst>
              <a:ext uri="{FF2B5EF4-FFF2-40B4-BE49-F238E27FC236}">
                <a16:creationId xmlns:a16="http://schemas.microsoft.com/office/drawing/2014/main" id="{A5112491-DE4B-3221-6855-77F5ED4DD9B7}"/>
              </a:ext>
            </a:extLst>
          </p:cNvPr>
          <p:cNvSpPr txBox="1"/>
          <p:nvPr/>
        </p:nvSpPr>
        <p:spPr>
          <a:xfrm>
            <a:off x="426720" y="5828834"/>
            <a:ext cx="6752122" cy="600164"/>
          </a:xfrm>
          <a:prstGeom prst="rect">
            <a:avLst/>
          </a:prstGeom>
          <a:noFill/>
        </p:spPr>
        <p:txBody>
          <a:bodyPr wrap="square" lIns="0" tIns="0" rIns="0" bIns="0" rtlCol="0">
            <a:spAutoFit/>
          </a:bodyPr>
          <a:lstStyle/>
          <a:p>
            <a:pPr defTabSz="914446" fontAlgn="base">
              <a:spcBef>
                <a:spcPct val="0"/>
              </a:spcBef>
              <a:spcAft>
                <a:spcPts val="600"/>
              </a:spcAft>
              <a:buClrTx/>
              <a:defRPr/>
            </a:pPr>
            <a:r>
              <a:rPr lang="en-US" sz="1000" kern="1200" dirty="0">
                <a:solidFill>
                  <a:srgbClr val="2B2B2B"/>
                </a:solidFill>
                <a:latin typeface="Maven Pro" panose="020B0604020202020204" charset="0"/>
                <a:ea typeface="+mn-ea"/>
                <a:cs typeface="Arial" charset="0"/>
              </a:rPr>
              <a:t>Source: CliftonStrengths Meta-Analysis, 2015</a:t>
            </a:r>
          </a:p>
          <a:p>
            <a:pPr defTabSz="914446" fontAlgn="base">
              <a:spcBef>
                <a:spcPct val="0"/>
              </a:spcBef>
              <a:spcAft>
                <a:spcPts val="600"/>
              </a:spcAft>
              <a:buClrTx/>
              <a:defRPr/>
            </a:pPr>
            <a:r>
              <a:rPr lang="en-US" sz="950" i="1" dirty="0">
                <a:solidFill>
                  <a:srgbClr val="2B2B2B"/>
                </a:solidFill>
                <a:latin typeface="Maven Pro" panose="020B0604020202020204" charset="0"/>
                <a:ea typeface="+mn-ea"/>
                <a:cs typeface="Arial" charset="0"/>
              </a:rPr>
              <a:t>*Including performance ratings, productivity and sales data </a:t>
            </a:r>
            <a:endParaRPr lang="en-US" sz="950" dirty="0">
              <a:solidFill>
                <a:srgbClr val="2B2B2B"/>
              </a:solidFill>
              <a:latin typeface="Maven Pro" panose="020B0604020202020204" charset="0"/>
              <a:ea typeface="+mn-ea"/>
              <a:cs typeface="Arial" charset="0"/>
            </a:endParaRPr>
          </a:p>
          <a:p>
            <a:pPr defTabSz="914446" fontAlgn="base">
              <a:spcBef>
                <a:spcPct val="0"/>
              </a:spcBef>
              <a:spcAft>
                <a:spcPts val="600"/>
              </a:spcAft>
              <a:buClrTx/>
              <a:defRPr/>
            </a:pPr>
            <a:r>
              <a:rPr lang="en-US" sz="950" i="1" dirty="0">
                <a:solidFill>
                  <a:srgbClr val="2B2B2B"/>
                </a:solidFill>
                <a:latin typeface="Maven Pro" panose="020B0604020202020204" charset="0"/>
                <a:ea typeface="+mn-ea"/>
                <a:cs typeface="Arial" charset="0"/>
              </a:rPr>
              <a:t>** Defined as employee involvement in company-sponsored activities </a:t>
            </a:r>
            <a:endParaRPr lang="en-US" sz="950" dirty="0">
              <a:solidFill>
                <a:srgbClr val="2B2B2B"/>
              </a:solidFill>
              <a:latin typeface="Maven Pro" panose="020B0604020202020204" charset="0"/>
              <a:ea typeface="+mn-ea"/>
              <a:cs typeface="Arial" charset="0"/>
            </a:endParaRPr>
          </a:p>
        </p:txBody>
      </p:sp>
      <p:graphicFrame>
        <p:nvGraphicFramePr>
          <p:cNvPr id="11" name="Table 6">
            <a:extLst>
              <a:ext uri="{FF2B5EF4-FFF2-40B4-BE49-F238E27FC236}">
                <a16:creationId xmlns:a16="http://schemas.microsoft.com/office/drawing/2014/main" id="{9489F96F-233D-ACBB-EBDC-474DAE665F6D}"/>
              </a:ext>
            </a:extLst>
          </p:cNvPr>
          <p:cNvGraphicFramePr>
            <a:graphicFrameLocks noGrp="1"/>
          </p:cNvGraphicFramePr>
          <p:nvPr/>
        </p:nvGraphicFramePr>
        <p:xfrm>
          <a:off x="404813" y="3166112"/>
          <a:ext cx="11687175" cy="579120"/>
        </p:xfrm>
        <a:graphic>
          <a:graphicData uri="http://schemas.openxmlformats.org/drawingml/2006/table">
            <a:tbl>
              <a:tblPr firstRow="1" bandRow="1">
                <a:tableStyleId>{5C22544A-7EE6-4342-B048-85BDC9FD1C3A}</a:tableStyleId>
              </a:tblPr>
              <a:tblGrid>
                <a:gridCol w="2337435">
                  <a:extLst>
                    <a:ext uri="{9D8B030D-6E8A-4147-A177-3AD203B41FA5}">
                      <a16:colId xmlns:a16="http://schemas.microsoft.com/office/drawing/2014/main" val="3725641493"/>
                    </a:ext>
                  </a:extLst>
                </a:gridCol>
                <a:gridCol w="2337435">
                  <a:extLst>
                    <a:ext uri="{9D8B030D-6E8A-4147-A177-3AD203B41FA5}">
                      <a16:colId xmlns:a16="http://schemas.microsoft.com/office/drawing/2014/main" val="2998205097"/>
                    </a:ext>
                  </a:extLst>
                </a:gridCol>
                <a:gridCol w="2337435">
                  <a:extLst>
                    <a:ext uri="{9D8B030D-6E8A-4147-A177-3AD203B41FA5}">
                      <a16:colId xmlns:a16="http://schemas.microsoft.com/office/drawing/2014/main" val="473236001"/>
                    </a:ext>
                  </a:extLst>
                </a:gridCol>
                <a:gridCol w="2337435">
                  <a:extLst>
                    <a:ext uri="{9D8B030D-6E8A-4147-A177-3AD203B41FA5}">
                      <a16:colId xmlns:a16="http://schemas.microsoft.com/office/drawing/2014/main" val="2186741219"/>
                    </a:ext>
                  </a:extLst>
                </a:gridCol>
                <a:gridCol w="2337435">
                  <a:extLst>
                    <a:ext uri="{9D8B030D-6E8A-4147-A177-3AD203B41FA5}">
                      <a16:colId xmlns:a16="http://schemas.microsoft.com/office/drawing/2014/main" val="1092513224"/>
                    </a:ext>
                  </a:extLst>
                </a:gridCol>
              </a:tblGrid>
              <a:tr h="579120">
                <a:tc>
                  <a:txBody>
                    <a:bodyPr/>
                    <a:lstStyle/>
                    <a:p>
                      <a:pPr algn="ctr"/>
                      <a:r>
                        <a:rPr lang="en-US" sz="3200" b="1" i="0" dirty="0">
                          <a:solidFill>
                            <a:schemeClr val="tx2"/>
                          </a:solidFill>
                          <a:latin typeface="Maven Pro" panose="020B0604020202020204" charset="0"/>
                        </a:rPr>
                        <a:t>18%</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200" b="1" i="0" dirty="0">
                          <a:solidFill>
                            <a:schemeClr val="tx2"/>
                          </a:solidFill>
                          <a:latin typeface="Maven Pro" panose="020B0604020202020204" charset="0"/>
                        </a:rPr>
                        <a:t>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200" b="1" i="0" dirty="0">
                          <a:solidFill>
                            <a:schemeClr val="tx2"/>
                          </a:solidFill>
                          <a:latin typeface="Maven Pro" panose="020B0604020202020204" charset="0"/>
                        </a:rPr>
                        <a:t>73%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200" b="1" i="0" dirty="0">
                          <a:solidFill>
                            <a:schemeClr val="tx2"/>
                          </a:solidFill>
                          <a:latin typeface="Maven Pro" panose="020B0604020202020204" charset="0"/>
                        </a:rPr>
                        <a:t>23%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200" b="1" i="0" dirty="0">
                          <a:solidFill>
                            <a:schemeClr val="tx2"/>
                          </a:solidFill>
                          <a:latin typeface="Maven Pro" panose="020B0604020202020204" charset="0"/>
                        </a:rPr>
                        <a:t>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92804762"/>
                  </a:ext>
                </a:extLst>
              </a:tr>
            </a:tbl>
          </a:graphicData>
        </a:graphic>
      </p:graphicFrame>
      <p:sp>
        <p:nvSpPr>
          <p:cNvPr id="12" name="Triangle 29">
            <a:extLst>
              <a:ext uri="{FF2B5EF4-FFF2-40B4-BE49-F238E27FC236}">
                <a16:creationId xmlns:a16="http://schemas.microsoft.com/office/drawing/2014/main" id="{B4E71E5D-D60F-9C96-F985-F037618ECFC1}"/>
              </a:ext>
            </a:extLst>
          </p:cNvPr>
          <p:cNvSpPr/>
          <p:nvPr/>
        </p:nvSpPr>
        <p:spPr>
          <a:xfrm>
            <a:off x="1437797" y="4042304"/>
            <a:ext cx="270933" cy="189770"/>
          </a:xfrm>
          <a:prstGeom prst="triangl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446" fontAlgn="base">
              <a:spcBef>
                <a:spcPct val="0"/>
              </a:spcBef>
              <a:spcAft>
                <a:spcPct val="0"/>
              </a:spcAft>
              <a:buClrTx/>
              <a:defRPr/>
            </a:pPr>
            <a:endParaRPr lang="en-US" sz="1800" kern="1200" dirty="0">
              <a:solidFill>
                <a:srgbClr val="FFFFFF"/>
              </a:solidFill>
              <a:latin typeface="Maven Pro" panose="020B0604020202020204" charset="0"/>
            </a:endParaRPr>
          </a:p>
        </p:txBody>
      </p:sp>
      <p:cxnSp>
        <p:nvCxnSpPr>
          <p:cNvPr id="13" name="Straight Connector 30">
            <a:extLst>
              <a:ext uri="{FF2B5EF4-FFF2-40B4-BE49-F238E27FC236}">
                <a16:creationId xmlns:a16="http://schemas.microsoft.com/office/drawing/2014/main" id="{30BA5C5E-CAEC-8AF6-01A3-3BF36394F0F4}"/>
              </a:ext>
            </a:extLst>
          </p:cNvPr>
          <p:cNvCxnSpPr>
            <a:cxnSpLocks/>
          </p:cNvCxnSpPr>
          <p:nvPr/>
        </p:nvCxnSpPr>
        <p:spPr>
          <a:xfrm rot="5400000">
            <a:off x="1573262" y="3187212"/>
            <a:ext cx="0" cy="1319349"/>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4" name="Table 31">
            <a:extLst>
              <a:ext uri="{FF2B5EF4-FFF2-40B4-BE49-F238E27FC236}">
                <a16:creationId xmlns:a16="http://schemas.microsoft.com/office/drawing/2014/main" id="{86D46A78-B193-380D-5A6B-57A22370E37E}"/>
              </a:ext>
            </a:extLst>
          </p:cNvPr>
          <p:cNvGraphicFramePr>
            <a:graphicFrameLocks noGrp="1"/>
          </p:cNvGraphicFramePr>
          <p:nvPr/>
        </p:nvGraphicFramePr>
        <p:xfrm>
          <a:off x="404813" y="4373740"/>
          <a:ext cx="11687175" cy="436880"/>
        </p:xfrm>
        <a:graphic>
          <a:graphicData uri="http://schemas.openxmlformats.org/drawingml/2006/table">
            <a:tbl>
              <a:tblPr firstRow="1" bandRow="1">
                <a:tableStyleId>{5C22544A-7EE6-4342-B048-85BDC9FD1C3A}</a:tableStyleId>
              </a:tblPr>
              <a:tblGrid>
                <a:gridCol w="2337435">
                  <a:extLst>
                    <a:ext uri="{9D8B030D-6E8A-4147-A177-3AD203B41FA5}">
                      <a16:colId xmlns:a16="http://schemas.microsoft.com/office/drawing/2014/main" val="3725641493"/>
                    </a:ext>
                  </a:extLst>
                </a:gridCol>
                <a:gridCol w="2337435">
                  <a:extLst>
                    <a:ext uri="{9D8B030D-6E8A-4147-A177-3AD203B41FA5}">
                      <a16:colId xmlns:a16="http://schemas.microsoft.com/office/drawing/2014/main" val="2998205097"/>
                    </a:ext>
                  </a:extLst>
                </a:gridCol>
                <a:gridCol w="2337435">
                  <a:extLst>
                    <a:ext uri="{9D8B030D-6E8A-4147-A177-3AD203B41FA5}">
                      <a16:colId xmlns:a16="http://schemas.microsoft.com/office/drawing/2014/main" val="473236001"/>
                    </a:ext>
                  </a:extLst>
                </a:gridCol>
                <a:gridCol w="2337435">
                  <a:extLst>
                    <a:ext uri="{9D8B030D-6E8A-4147-A177-3AD203B41FA5}">
                      <a16:colId xmlns:a16="http://schemas.microsoft.com/office/drawing/2014/main" val="2186741219"/>
                    </a:ext>
                  </a:extLst>
                </a:gridCol>
                <a:gridCol w="2337435">
                  <a:extLst>
                    <a:ext uri="{9D8B030D-6E8A-4147-A177-3AD203B41FA5}">
                      <a16:colId xmlns:a16="http://schemas.microsoft.com/office/drawing/2014/main" val="1092513224"/>
                    </a:ext>
                  </a:extLst>
                </a:gridCol>
              </a:tblGrid>
              <a:tr h="436880">
                <a:tc>
                  <a:txBody>
                    <a:bodyPr/>
                    <a:lstStyle/>
                    <a:p>
                      <a:pPr marL="0" indent="0" algn="ctr">
                        <a:buNone/>
                      </a:pPr>
                      <a:r>
                        <a:rPr lang="sk-SK" sz="1100" b="0" kern="0" dirty="0">
                          <a:solidFill>
                            <a:srgbClr val="009D5C"/>
                          </a:solidFill>
                          <a:latin typeface="Maven Pro" panose="020B0604020202020204" charset="0"/>
                        </a:rPr>
                        <a:t>Zvýšenie </a:t>
                      </a:r>
                    </a:p>
                    <a:p>
                      <a:pPr marL="0" indent="0" algn="ctr">
                        <a:buNone/>
                      </a:pPr>
                      <a:r>
                        <a:rPr lang="sk-SK" sz="1100" b="0" kern="0" dirty="0">
                          <a:solidFill>
                            <a:srgbClr val="009D5C"/>
                          </a:solidFill>
                          <a:latin typeface="Maven Pro" panose="020B0604020202020204" charset="0"/>
                        </a:rPr>
                        <a:t>výkonnosti</a:t>
                      </a:r>
                      <a:endParaRPr lang="en-US" sz="1600" b="1" kern="0" dirty="0">
                        <a:solidFill>
                          <a:srgbClr val="009D5C"/>
                        </a:solidFill>
                        <a:latin typeface="Maven Pro" panose="020B060402020202020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None/>
                      </a:pPr>
                      <a:r>
                        <a:rPr lang="sk-SK" sz="1100" b="0" kern="0" dirty="0">
                          <a:solidFill>
                            <a:srgbClr val="009D5C"/>
                          </a:solidFill>
                          <a:latin typeface="Maven Pro" panose="020B0604020202020204" charset="0"/>
                        </a:rPr>
                        <a:t>Vyššia</a:t>
                      </a:r>
                    </a:p>
                    <a:p>
                      <a:pPr marL="0" indent="0" algn="ctr">
                        <a:buNone/>
                      </a:pPr>
                      <a:r>
                        <a:rPr lang="sk-SK" sz="1100" b="0" kern="0" dirty="0">
                          <a:solidFill>
                            <a:srgbClr val="009D5C"/>
                          </a:solidFill>
                          <a:latin typeface="Maven Pro" panose="020B0604020202020204" charset="0"/>
                        </a:rPr>
                        <a:t>Spokojnosť zákazníkov</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None/>
                      </a:pPr>
                      <a:r>
                        <a:rPr lang="sk-SK" sz="1100" b="0" kern="0" dirty="0">
                          <a:solidFill>
                            <a:srgbClr val="009D5C"/>
                          </a:solidFill>
                          <a:latin typeface="Maven Pro" panose="020B0604020202020204" charset="0"/>
                        </a:rPr>
                        <a:t>Nižšie</a:t>
                      </a:r>
                    </a:p>
                    <a:p>
                      <a:pPr marL="0" indent="0" algn="ctr">
                        <a:buNone/>
                      </a:pPr>
                      <a:r>
                        <a:rPr lang="sk-SK" sz="1100" b="0" kern="0" dirty="0">
                          <a:solidFill>
                            <a:srgbClr val="009D5C"/>
                          </a:solidFill>
                          <a:latin typeface="Maven Pro" panose="020B0604020202020204" charset="0"/>
                        </a:rPr>
                        <a:t>Riziko vyhorenia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None/>
                      </a:pPr>
                      <a:r>
                        <a:rPr lang="sk-SK" sz="1100" b="0" kern="0" dirty="0">
                          <a:solidFill>
                            <a:srgbClr val="009D5C"/>
                          </a:solidFill>
                          <a:latin typeface="Maven Pro" panose="020B0604020202020204" charset="0"/>
                        </a:rPr>
                        <a:t>Vyššia</a:t>
                      </a:r>
                    </a:p>
                    <a:p>
                      <a:pPr marL="0" indent="0" algn="ctr">
                        <a:buNone/>
                      </a:pPr>
                      <a:r>
                        <a:rPr lang="sk-SK" sz="1100" b="0" kern="0" dirty="0">
                          <a:solidFill>
                            <a:srgbClr val="009D5C"/>
                          </a:solidFill>
                          <a:latin typeface="Maven Pro" panose="020B0604020202020204" charset="0"/>
                        </a:rPr>
                        <a:t>Zamestnanecká angažovanosť</a:t>
                      </a:r>
                      <a:endParaRPr lang="en-US" sz="1500" b="1" kern="0" dirty="0">
                        <a:solidFill>
                          <a:srgbClr val="009D5C"/>
                        </a:solidFill>
                        <a:latin typeface="Maven Pro" panose="020B060402020202020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buNone/>
                      </a:pPr>
                      <a:r>
                        <a:rPr lang="sk-SK" sz="1100" b="0" kern="0" dirty="0">
                          <a:solidFill>
                            <a:srgbClr val="009D5C"/>
                          </a:solidFill>
                          <a:latin typeface="Maven Pro" panose="020B0604020202020204" charset="0"/>
                        </a:rPr>
                        <a:t>Vyššia</a:t>
                      </a:r>
                    </a:p>
                    <a:p>
                      <a:pPr marL="0" indent="0" algn="ctr">
                        <a:buNone/>
                      </a:pPr>
                      <a:r>
                        <a:rPr lang="sk-SK" sz="1100" b="0" kern="0" dirty="0">
                          <a:solidFill>
                            <a:srgbClr val="009D5C"/>
                          </a:solidFill>
                          <a:latin typeface="Maven Pro" panose="020B0604020202020204" charset="0"/>
                        </a:rPr>
                        <a:t>lojalita</a:t>
                      </a:r>
                      <a:endParaRPr lang="en-US" sz="1600" b="1" kern="0" dirty="0">
                        <a:solidFill>
                          <a:srgbClr val="009D5C"/>
                        </a:solidFill>
                        <a:latin typeface="Maven Pro" panose="020B060402020202020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92804762"/>
                  </a:ext>
                </a:extLst>
              </a:tr>
            </a:tbl>
          </a:graphicData>
        </a:graphic>
      </p:graphicFrame>
      <p:sp>
        <p:nvSpPr>
          <p:cNvPr id="15" name="Triangle 34">
            <a:extLst>
              <a:ext uri="{FF2B5EF4-FFF2-40B4-BE49-F238E27FC236}">
                <a16:creationId xmlns:a16="http://schemas.microsoft.com/office/drawing/2014/main" id="{E56C52FF-1799-8B02-ED0A-66AC0C993D82}"/>
              </a:ext>
            </a:extLst>
          </p:cNvPr>
          <p:cNvSpPr/>
          <p:nvPr/>
        </p:nvSpPr>
        <p:spPr>
          <a:xfrm>
            <a:off x="3774699" y="4037784"/>
            <a:ext cx="270933" cy="189770"/>
          </a:xfrm>
          <a:prstGeom prst="triangl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446" fontAlgn="base">
              <a:spcBef>
                <a:spcPct val="0"/>
              </a:spcBef>
              <a:spcAft>
                <a:spcPct val="0"/>
              </a:spcAft>
              <a:buClrTx/>
              <a:defRPr/>
            </a:pPr>
            <a:endParaRPr lang="en-US" sz="1800" kern="1200" dirty="0">
              <a:solidFill>
                <a:srgbClr val="FFFFFF"/>
              </a:solidFill>
              <a:latin typeface="Maven Pro" panose="020B0604020202020204" charset="0"/>
            </a:endParaRPr>
          </a:p>
        </p:txBody>
      </p:sp>
      <p:cxnSp>
        <p:nvCxnSpPr>
          <p:cNvPr id="16" name="Straight Connector 35">
            <a:extLst>
              <a:ext uri="{FF2B5EF4-FFF2-40B4-BE49-F238E27FC236}">
                <a16:creationId xmlns:a16="http://schemas.microsoft.com/office/drawing/2014/main" id="{B6B4B623-178A-8DBE-6FCC-8295688ED84C}"/>
              </a:ext>
            </a:extLst>
          </p:cNvPr>
          <p:cNvCxnSpPr>
            <a:cxnSpLocks/>
          </p:cNvCxnSpPr>
          <p:nvPr/>
        </p:nvCxnSpPr>
        <p:spPr>
          <a:xfrm rot="5400000">
            <a:off x="3910164" y="3182691"/>
            <a:ext cx="0" cy="1319349"/>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riangle 37">
            <a:extLst>
              <a:ext uri="{FF2B5EF4-FFF2-40B4-BE49-F238E27FC236}">
                <a16:creationId xmlns:a16="http://schemas.microsoft.com/office/drawing/2014/main" id="{606A42BD-4CAE-B198-AD79-5A0D9AA44C08}"/>
              </a:ext>
            </a:extLst>
          </p:cNvPr>
          <p:cNvSpPr/>
          <p:nvPr/>
        </p:nvSpPr>
        <p:spPr>
          <a:xfrm rot="10800000">
            <a:off x="6111601" y="4037784"/>
            <a:ext cx="270933" cy="189770"/>
          </a:xfrm>
          <a:prstGeom prst="triangle">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fontAlgn="base">
              <a:spcBef>
                <a:spcPct val="0"/>
              </a:spcBef>
              <a:spcAft>
                <a:spcPct val="0"/>
              </a:spcAft>
              <a:buClrTx/>
              <a:defRPr/>
            </a:pPr>
            <a:endParaRPr lang="en-US" sz="1800" kern="1200" dirty="0">
              <a:solidFill>
                <a:srgbClr val="FFFFFF"/>
              </a:solidFill>
              <a:latin typeface="Maven Pro" panose="020B0604020202020204" charset="0"/>
            </a:endParaRPr>
          </a:p>
        </p:txBody>
      </p:sp>
      <p:cxnSp>
        <p:nvCxnSpPr>
          <p:cNvPr id="18" name="Straight Connector 38">
            <a:extLst>
              <a:ext uri="{FF2B5EF4-FFF2-40B4-BE49-F238E27FC236}">
                <a16:creationId xmlns:a16="http://schemas.microsoft.com/office/drawing/2014/main" id="{9840AA9E-2D01-78BF-BFD7-670ECDB457D4}"/>
              </a:ext>
            </a:extLst>
          </p:cNvPr>
          <p:cNvCxnSpPr>
            <a:cxnSpLocks/>
          </p:cNvCxnSpPr>
          <p:nvPr/>
        </p:nvCxnSpPr>
        <p:spPr>
          <a:xfrm rot="5400000">
            <a:off x="6247066" y="3182691"/>
            <a:ext cx="0" cy="1319349"/>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Triangle 40">
            <a:extLst>
              <a:ext uri="{FF2B5EF4-FFF2-40B4-BE49-F238E27FC236}">
                <a16:creationId xmlns:a16="http://schemas.microsoft.com/office/drawing/2014/main" id="{C061A274-D75F-5EA9-0434-D7ABA01D4FD3}"/>
              </a:ext>
            </a:extLst>
          </p:cNvPr>
          <p:cNvSpPr/>
          <p:nvPr/>
        </p:nvSpPr>
        <p:spPr>
          <a:xfrm>
            <a:off x="8448503" y="4033262"/>
            <a:ext cx="270933" cy="189770"/>
          </a:xfrm>
          <a:prstGeom prst="triangl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446" fontAlgn="base">
              <a:spcBef>
                <a:spcPct val="0"/>
              </a:spcBef>
              <a:spcAft>
                <a:spcPct val="0"/>
              </a:spcAft>
              <a:buClrTx/>
              <a:defRPr/>
            </a:pPr>
            <a:endParaRPr lang="en-US" sz="1800" kern="1200" dirty="0">
              <a:solidFill>
                <a:srgbClr val="FFFFFF"/>
              </a:solidFill>
              <a:latin typeface="Maven Pro" panose="020B0604020202020204" charset="0"/>
            </a:endParaRPr>
          </a:p>
        </p:txBody>
      </p:sp>
      <p:cxnSp>
        <p:nvCxnSpPr>
          <p:cNvPr id="20" name="Straight Connector 41">
            <a:extLst>
              <a:ext uri="{FF2B5EF4-FFF2-40B4-BE49-F238E27FC236}">
                <a16:creationId xmlns:a16="http://schemas.microsoft.com/office/drawing/2014/main" id="{9414D92D-D49D-15A3-11BD-6E9DAB073FDB}"/>
              </a:ext>
            </a:extLst>
          </p:cNvPr>
          <p:cNvCxnSpPr>
            <a:cxnSpLocks/>
          </p:cNvCxnSpPr>
          <p:nvPr/>
        </p:nvCxnSpPr>
        <p:spPr>
          <a:xfrm rot="5400000">
            <a:off x="8583968" y="3178170"/>
            <a:ext cx="0" cy="1319349"/>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Triangle 43">
            <a:extLst>
              <a:ext uri="{FF2B5EF4-FFF2-40B4-BE49-F238E27FC236}">
                <a16:creationId xmlns:a16="http://schemas.microsoft.com/office/drawing/2014/main" id="{A2935BEF-CAC0-7C7D-B69B-45E767F1C3D4}"/>
              </a:ext>
            </a:extLst>
          </p:cNvPr>
          <p:cNvSpPr/>
          <p:nvPr/>
        </p:nvSpPr>
        <p:spPr>
          <a:xfrm>
            <a:off x="10785404" y="4029646"/>
            <a:ext cx="270933" cy="189770"/>
          </a:xfrm>
          <a:prstGeom prst="triangl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446" fontAlgn="base">
              <a:spcBef>
                <a:spcPct val="0"/>
              </a:spcBef>
              <a:spcAft>
                <a:spcPct val="0"/>
              </a:spcAft>
              <a:buClrTx/>
              <a:defRPr/>
            </a:pPr>
            <a:endParaRPr lang="en-US" sz="1800" kern="1200" dirty="0">
              <a:solidFill>
                <a:srgbClr val="FFFFFF"/>
              </a:solidFill>
              <a:latin typeface="Maven Pro" panose="020B0604020202020204" charset="0"/>
            </a:endParaRPr>
          </a:p>
        </p:txBody>
      </p:sp>
      <p:cxnSp>
        <p:nvCxnSpPr>
          <p:cNvPr id="22" name="Straight Connector 44">
            <a:extLst>
              <a:ext uri="{FF2B5EF4-FFF2-40B4-BE49-F238E27FC236}">
                <a16:creationId xmlns:a16="http://schemas.microsoft.com/office/drawing/2014/main" id="{5F638A84-CE9F-7C88-7382-1FA254090627}"/>
              </a:ext>
            </a:extLst>
          </p:cNvPr>
          <p:cNvCxnSpPr>
            <a:cxnSpLocks/>
          </p:cNvCxnSpPr>
          <p:nvPr/>
        </p:nvCxnSpPr>
        <p:spPr>
          <a:xfrm rot="5400000">
            <a:off x="10920869" y="3174553"/>
            <a:ext cx="0" cy="1319349"/>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07207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18"/>
          <p:cNvSpPr/>
          <p:nvPr/>
        </p:nvSpPr>
        <p:spPr>
          <a:xfrm>
            <a:off x="0" y="0"/>
            <a:ext cx="12192000" cy="6878729"/>
          </a:xfrm>
          <a:prstGeom prst="rect">
            <a:avLst/>
          </a:prstGeom>
          <a:solidFill>
            <a:srgbClr val="0082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ECC00"/>
              </a:solidFill>
              <a:latin typeface="Century Gothic"/>
              <a:ea typeface="Century Gothic"/>
              <a:cs typeface="Century Gothic"/>
              <a:sym typeface="Century Gothic"/>
            </a:endParaRPr>
          </a:p>
        </p:txBody>
      </p:sp>
      <p:pic>
        <p:nvPicPr>
          <p:cNvPr id="619" name="Google Shape;619;p18"/>
          <p:cNvPicPr preferRelativeResize="0"/>
          <p:nvPr/>
        </p:nvPicPr>
        <p:blipFill rotWithShape="1">
          <a:blip r:embed="rId3">
            <a:alphaModFix/>
          </a:blip>
          <a:srcRect/>
          <a:stretch/>
        </p:blipFill>
        <p:spPr>
          <a:xfrm>
            <a:off x="265555" y="257883"/>
            <a:ext cx="2058857" cy="1760323"/>
          </a:xfrm>
          <a:prstGeom prst="rect">
            <a:avLst/>
          </a:prstGeom>
          <a:noFill/>
          <a:ln>
            <a:noFill/>
          </a:ln>
        </p:spPr>
      </p:pic>
      <p:sp>
        <p:nvSpPr>
          <p:cNvPr id="620" name="Google Shape;620;p18"/>
          <p:cNvSpPr txBox="1"/>
          <p:nvPr/>
        </p:nvSpPr>
        <p:spPr>
          <a:xfrm>
            <a:off x="926954" y="596695"/>
            <a:ext cx="5431102" cy="11079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k-SK" sz="6600">
                <a:solidFill>
                  <a:schemeClr val="lt1"/>
                </a:solidFill>
                <a:latin typeface="Birthstone"/>
                <a:ea typeface="Birthstone"/>
                <a:cs typeface="Birthstone"/>
                <a:sym typeface="Birthstone"/>
              </a:rPr>
              <a:t>Rozvoj talentov</a:t>
            </a:r>
            <a:endParaRPr/>
          </a:p>
        </p:txBody>
      </p:sp>
      <p:sp>
        <p:nvSpPr>
          <p:cNvPr id="621" name="Google Shape;621;p18"/>
          <p:cNvSpPr txBox="1"/>
          <p:nvPr/>
        </p:nvSpPr>
        <p:spPr>
          <a:xfrm>
            <a:off x="165370" y="1634247"/>
            <a:ext cx="6765365" cy="5509160"/>
          </a:xfrm>
          <a:prstGeom prst="rect">
            <a:avLst/>
          </a:prstGeom>
          <a:noFill/>
          <a:ln>
            <a:noFill/>
          </a:ln>
        </p:spPr>
        <p:txBody>
          <a:bodyPr spcFirstLastPara="1" wrap="square" lIns="91425" tIns="45700" rIns="91425" bIns="45700" numCol="2" anchor="t" anchorCtr="0">
            <a:spAutoFit/>
          </a:bodyPr>
          <a:lstStyle/>
          <a:p>
            <a:pPr marR="0" lvl="0" algn="l" rtl="0">
              <a:spcBef>
                <a:spcPts val="0"/>
              </a:spcBef>
              <a:spcAft>
                <a:spcPts val="0"/>
              </a:spcAft>
              <a:buClr>
                <a:schemeClr val="lt1"/>
              </a:buClr>
              <a:buSzPts val="3500"/>
            </a:pPr>
            <a:endParaRPr lang="sk-SK" sz="5400" baseline="30000" dirty="0">
              <a:solidFill>
                <a:schemeClr val="lt1"/>
              </a:solidFill>
              <a:latin typeface="Birthstone" panose="020B0604020202020204" charset="0"/>
              <a:ea typeface="Century Gothic"/>
              <a:cs typeface="Century Gothic"/>
              <a:sym typeface="Century Gothic"/>
            </a:endParaRPr>
          </a:p>
          <a:p>
            <a:pPr marR="0" lvl="0" algn="l" rtl="0">
              <a:spcBef>
                <a:spcPts val="0"/>
              </a:spcBef>
              <a:spcAft>
                <a:spcPts val="0"/>
              </a:spcAft>
              <a:buClr>
                <a:schemeClr val="lt1"/>
              </a:buClr>
              <a:buSzPts val="3500"/>
            </a:pPr>
            <a:endParaRPr lang="sk-SK" sz="5400" baseline="30000" dirty="0">
              <a:solidFill>
                <a:schemeClr val="lt1"/>
              </a:solidFill>
              <a:latin typeface="Birthstone" panose="020B0604020202020204" charset="0"/>
              <a:ea typeface="Century Gothic"/>
              <a:cs typeface="Century Gothic"/>
              <a:sym typeface="Century Gothic"/>
            </a:endParaRPr>
          </a:p>
          <a:p>
            <a:pPr marR="0" lvl="0" algn="l" rtl="0">
              <a:spcBef>
                <a:spcPts val="0"/>
              </a:spcBef>
              <a:spcAft>
                <a:spcPts val="0"/>
              </a:spcAft>
              <a:buClr>
                <a:schemeClr val="lt1"/>
              </a:buClr>
              <a:buSzPts val="3500"/>
            </a:pPr>
            <a:r>
              <a:rPr lang="sk-SK" sz="5400" baseline="30000" dirty="0">
                <a:solidFill>
                  <a:schemeClr val="lt1"/>
                </a:solidFill>
                <a:latin typeface="Birthstone" panose="020B0604020202020204" charset="0"/>
                <a:ea typeface="Century Gothic"/>
                <a:cs typeface="Century Gothic"/>
                <a:sym typeface="Century Gothic"/>
              </a:rPr>
              <a:t>&gt; 32 mil. ľudí absolvovalo </a:t>
            </a:r>
            <a:r>
              <a:rPr lang="sk-SK" sz="5400" baseline="30000" dirty="0" err="1">
                <a:solidFill>
                  <a:schemeClr val="lt1"/>
                </a:solidFill>
                <a:latin typeface="Birthstone" panose="020B0604020202020204" charset="0"/>
                <a:ea typeface="Century Gothic"/>
                <a:cs typeface="Century Gothic"/>
                <a:sym typeface="Century Gothic"/>
              </a:rPr>
              <a:t>Gallup</a:t>
            </a:r>
            <a:endParaRPr lang="sk-SK" sz="5400" baseline="30000" dirty="0">
              <a:solidFill>
                <a:schemeClr val="lt1"/>
              </a:solidFill>
              <a:latin typeface="Birthstone" panose="020B0604020202020204" charset="0"/>
              <a:ea typeface="Century Gothic"/>
              <a:cs typeface="Century Gothic"/>
              <a:sym typeface="Century Gothic"/>
            </a:endParaRPr>
          </a:p>
          <a:p>
            <a:pPr marR="0" lvl="0" algn="l" rtl="0">
              <a:spcBef>
                <a:spcPts val="0"/>
              </a:spcBef>
              <a:spcAft>
                <a:spcPts val="0"/>
              </a:spcAft>
              <a:buClr>
                <a:schemeClr val="lt1"/>
              </a:buClr>
              <a:buSzPts val="3500"/>
            </a:pPr>
            <a:r>
              <a:rPr lang="sk-SK" sz="4800" baseline="30000" dirty="0">
                <a:solidFill>
                  <a:schemeClr val="lt1"/>
                </a:solidFill>
                <a:latin typeface="Birthstone" panose="020B0604020202020204" charset="0"/>
                <a:sym typeface="Century Gothic"/>
              </a:rPr>
              <a:t>Silný zdroj informácií o celom svete, generáciách </a:t>
            </a:r>
          </a:p>
          <a:p>
            <a:pPr marR="0" lvl="0" algn="l" rtl="0">
              <a:spcBef>
                <a:spcPts val="0"/>
              </a:spcBef>
              <a:spcAft>
                <a:spcPts val="0"/>
              </a:spcAft>
              <a:buClr>
                <a:schemeClr val="lt1"/>
              </a:buClr>
              <a:buSzPts val="3500"/>
            </a:pPr>
            <a:endParaRPr lang="sk-SK" sz="5400" baseline="30000" dirty="0">
              <a:solidFill>
                <a:schemeClr val="lt1"/>
              </a:solidFill>
              <a:latin typeface="Birthstone" panose="020B0604020202020204" charset="0"/>
              <a:sym typeface="Century Gothic"/>
            </a:endParaRPr>
          </a:p>
          <a:p>
            <a:pPr marR="0" lvl="0" algn="l" rtl="0">
              <a:spcBef>
                <a:spcPts val="0"/>
              </a:spcBef>
              <a:spcAft>
                <a:spcPts val="0"/>
              </a:spcAft>
              <a:buClr>
                <a:schemeClr val="lt1"/>
              </a:buClr>
              <a:buSzPts val="3500"/>
            </a:pPr>
            <a:endParaRPr lang="sk-SK" sz="5400" baseline="30000" dirty="0">
              <a:solidFill>
                <a:schemeClr val="lt1"/>
              </a:solidFill>
              <a:latin typeface="Birthstone" panose="020B0604020202020204" charset="0"/>
              <a:sym typeface="Century Gothic"/>
            </a:endParaRPr>
          </a:p>
          <a:p>
            <a:pPr marR="0" lvl="0" algn="l" rtl="0">
              <a:spcBef>
                <a:spcPts val="0"/>
              </a:spcBef>
              <a:spcAft>
                <a:spcPts val="0"/>
              </a:spcAft>
              <a:buClr>
                <a:schemeClr val="lt1"/>
              </a:buClr>
              <a:buSzPts val="3500"/>
            </a:pPr>
            <a:endParaRPr lang="sk-SK" sz="5400" baseline="30000" dirty="0">
              <a:solidFill>
                <a:schemeClr val="lt1"/>
              </a:solidFill>
              <a:latin typeface="Birthstone" panose="020B0604020202020204" charset="0"/>
              <a:sym typeface="Century Gothic"/>
            </a:endParaRPr>
          </a:p>
          <a:p>
            <a:pPr marR="0" lvl="0" algn="l" rtl="0">
              <a:spcBef>
                <a:spcPts val="0"/>
              </a:spcBef>
              <a:spcAft>
                <a:spcPts val="0"/>
              </a:spcAft>
              <a:buClr>
                <a:schemeClr val="lt1"/>
              </a:buClr>
              <a:buSzPts val="3500"/>
            </a:pPr>
            <a:endParaRPr lang="sk-SK" sz="5400" baseline="30000" dirty="0">
              <a:solidFill>
                <a:schemeClr val="lt1"/>
              </a:solidFill>
              <a:latin typeface="Birthstone" panose="020B0604020202020204" charset="0"/>
              <a:sym typeface="Century Gothic"/>
            </a:endParaRPr>
          </a:p>
          <a:p>
            <a:pPr marR="0" lvl="0" algn="l" rtl="0">
              <a:spcBef>
                <a:spcPts val="0"/>
              </a:spcBef>
              <a:spcAft>
                <a:spcPts val="0"/>
              </a:spcAft>
              <a:buClr>
                <a:schemeClr val="lt1"/>
              </a:buClr>
              <a:buSzPts val="3500"/>
            </a:pPr>
            <a:endParaRPr lang="sk-SK" sz="5400" baseline="30000" dirty="0">
              <a:solidFill>
                <a:schemeClr val="lt1"/>
              </a:solidFill>
              <a:latin typeface="Birthstone" panose="020B0604020202020204" charset="0"/>
              <a:sym typeface="Century Gothic"/>
            </a:endParaRPr>
          </a:p>
          <a:p>
            <a:pPr marR="0" lvl="0" algn="l" rtl="0">
              <a:spcBef>
                <a:spcPts val="0"/>
              </a:spcBef>
              <a:spcAft>
                <a:spcPts val="0"/>
              </a:spcAft>
              <a:buClr>
                <a:schemeClr val="lt1"/>
              </a:buClr>
              <a:buSzPts val="3500"/>
            </a:pPr>
            <a:r>
              <a:rPr lang="sk-SK" sz="5400" baseline="30000" dirty="0">
                <a:solidFill>
                  <a:schemeClr val="lt1"/>
                </a:solidFill>
                <a:latin typeface="Birthstone" panose="020B0604020202020204" charset="0"/>
                <a:sym typeface="Century Gothic"/>
              </a:rPr>
              <a:t>Oblasti rozvoja BUSINESS: </a:t>
            </a:r>
          </a:p>
          <a:p>
            <a:pPr marL="457200" lvl="1" indent="-457200">
              <a:buClr>
                <a:schemeClr val="lt1"/>
              </a:buClr>
              <a:buSzPts val="3500"/>
              <a:buFont typeface="Arial"/>
              <a:buChar char="•"/>
            </a:pPr>
            <a:r>
              <a:rPr lang="sk-SK" sz="4800" baseline="30000" dirty="0">
                <a:solidFill>
                  <a:schemeClr val="lt1"/>
                </a:solidFill>
                <a:latin typeface="Birthstone" panose="020B0604020202020204" charset="0"/>
                <a:sym typeface="Century Gothic"/>
              </a:rPr>
              <a:t>Jednotlivci, a tímy</a:t>
            </a:r>
          </a:p>
          <a:p>
            <a:pPr marL="457200" lvl="1" indent="-457200">
              <a:buClr>
                <a:schemeClr val="lt1"/>
              </a:buClr>
              <a:buSzPts val="3500"/>
              <a:buFont typeface="Arial"/>
              <a:buChar char="•"/>
            </a:pPr>
            <a:r>
              <a:rPr lang="sk-SK" sz="4800" baseline="30000" dirty="0" err="1">
                <a:solidFill>
                  <a:schemeClr val="lt1"/>
                </a:solidFill>
                <a:latin typeface="Birthstone" panose="020B0604020202020204" charset="0"/>
                <a:sym typeface="Century Gothic"/>
              </a:rPr>
              <a:t>Leadership</a:t>
            </a:r>
            <a:endParaRPr lang="sk-SK" sz="4800" baseline="30000" dirty="0">
              <a:solidFill>
                <a:schemeClr val="lt1"/>
              </a:solidFill>
              <a:latin typeface="Birthstone" panose="020B0604020202020204" charset="0"/>
              <a:sym typeface="Century Gothic"/>
            </a:endParaRPr>
          </a:p>
          <a:p>
            <a:pPr marL="457200" lvl="1" indent="-457200">
              <a:buClr>
                <a:schemeClr val="lt1"/>
              </a:buClr>
              <a:buSzPts val="3500"/>
              <a:buFont typeface="Arial"/>
              <a:buChar char="•"/>
            </a:pPr>
            <a:r>
              <a:rPr lang="sk-SK" sz="4800" baseline="30000" dirty="0">
                <a:solidFill>
                  <a:schemeClr val="lt1"/>
                </a:solidFill>
                <a:latin typeface="Birthstone" panose="020B0604020202020204" charset="0"/>
                <a:sym typeface="Century Gothic"/>
              </a:rPr>
              <a:t>Obchod </a:t>
            </a:r>
          </a:p>
          <a:p>
            <a:pPr marL="457200" lvl="1" indent="-457200">
              <a:buClr>
                <a:schemeClr val="lt1"/>
              </a:buClr>
              <a:buSzPts val="3500"/>
              <a:buFont typeface="Arial"/>
              <a:buChar char="•"/>
            </a:pPr>
            <a:endParaRPr lang="sk-SK" sz="4800" baseline="30000" dirty="0">
              <a:solidFill>
                <a:schemeClr val="lt1"/>
              </a:solidFill>
              <a:latin typeface="Birthstone" panose="020B0604020202020204" charset="0"/>
              <a:sym typeface="Century Gothic"/>
            </a:endParaRPr>
          </a:p>
          <a:p>
            <a:pPr lvl="1">
              <a:buClr>
                <a:schemeClr val="lt1"/>
              </a:buClr>
              <a:buSzPts val="3500"/>
            </a:pPr>
            <a:r>
              <a:rPr lang="sk-SK" sz="4800" baseline="30000" dirty="0">
                <a:solidFill>
                  <a:schemeClr val="lt1"/>
                </a:solidFill>
                <a:latin typeface="Birthstone" panose="020B0604020202020204" charset="0"/>
                <a:sym typeface="Century Gothic"/>
              </a:rPr>
              <a:t>Oblasti rozvoja škôl: </a:t>
            </a:r>
          </a:p>
          <a:p>
            <a:pPr marL="685800" lvl="1" indent="-685800">
              <a:buClr>
                <a:schemeClr val="lt1"/>
              </a:buClr>
              <a:buSzPts val="3500"/>
              <a:buFont typeface="Arial" panose="020B0604020202020204" pitchFamily="34" charset="0"/>
              <a:buChar char="•"/>
            </a:pPr>
            <a:r>
              <a:rPr lang="sk-SK" sz="5400" baseline="30000" dirty="0">
                <a:solidFill>
                  <a:schemeClr val="lt1"/>
                </a:solidFill>
                <a:latin typeface="Birthstone" panose="020B0604020202020204" charset="0"/>
                <a:sym typeface="Century Gothic"/>
              </a:rPr>
              <a:t>Učiteľ</a:t>
            </a:r>
          </a:p>
          <a:p>
            <a:pPr marL="685800" lvl="1" indent="-685800">
              <a:buClr>
                <a:schemeClr val="lt1"/>
              </a:buClr>
              <a:buSzPts val="3500"/>
              <a:buFont typeface="Arial" panose="020B0604020202020204" pitchFamily="34" charset="0"/>
              <a:buChar char="•"/>
            </a:pPr>
            <a:r>
              <a:rPr lang="sk-SK" sz="5400" baseline="30000" dirty="0">
                <a:solidFill>
                  <a:schemeClr val="lt1"/>
                </a:solidFill>
                <a:latin typeface="Birthstone" panose="020B0604020202020204" charset="0"/>
                <a:sym typeface="Century Gothic"/>
              </a:rPr>
              <a:t>Žiak </a:t>
            </a:r>
          </a:p>
        </p:txBody>
      </p:sp>
      <p:pic>
        <p:nvPicPr>
          <p:cNvPr id="622" name="Google Shape;622;p18"/>
          <p:cNvPicPr preferRelativeResize="0"/>
          <p:nvPr/>
        </p:nvPicPr>
        <p:blipFill rotWithShape="1">
          <a:blip r:embed="rId4">
            <a:alphaModFix/>
          </a:blip>
          <a:srcRect/>
          <a:stretch/>
        </p:blipFill>
        <p:spPr>
          <a:xfrm>
            <a:off x="10335573" y="4559648"/>
            <a:ext cx="1216447" cy="1701455"/>
          </a:xfrm>
          <a:prstGeom prst="rect">
            <a:avLst/>
          </a:prstGeom>
          <a:noFill/>
          <a:ln>
            <a:noFill/>
          </a:ln>
        </p:spPr>
      </p:pic>
      <p:pic>
        <p:nvPicPr>
          <p:cNvPr id="623" name="Google Shape;623;p18"/>
          <p:cNvPicPr preferRelativeResize="0"/>
          <p:nvPr/>
        </p:nvPicPr>
        <p:blipFill rotWithShape="1">
          <a:blip r:embed="rId5">
            <a:alphaModFix/>
          </a:blip>
          <a:srcRect/>
          <a:stretch/>
        </p:blipFill>
        <p:spPr>
          <a:xfrm>
            <a:off x="7163866" y="416187"/>
            <a:ext cx="1251782" cy="1708018"/>
          </a:xfrm>
          <a:prstGeom prst="rect">
            <a:avLst/>
          </a:prstGeom>
          <a:noFill/>
          <a:ln>
            <a:noFill/>
          </a:ln>
        </p:spPr>
      </p:pic>
      <p:pic>
        <p:nvPicPr>
          <p:cNvPr id="624" name="Google Shape;624;p18"/>
          <p:cNvPicPr preferRelativeResize="0"/>
          <p:nvPr/>
        </p:nvPicPr>
        <p:blipFill rotWithShape="1">
          <a:blip r:embed="rId6">
            <a:alphaModFix/>
          </a:blip>
          <a:srcRect/>
          <a:stretch/>
        </p:blipFill>
        <p:spPr>
          <a:xfrm>
            <a:off x="8750392" y="416187"/>
            <a:ext cx="1218064" cy="1719335"/>
          </a:xfrm>
          <a:prstGeom prst="rect">
            <a:avLst/>
          </a:prstGeom>
          <a:noFill/>
          <a:ln>
            <a:noFill/>
          </a:ln>
        </p:spPr>
      </p:pic>
      <p:pic>
        <p:nvPicPr>
          <p:cNvPr id="625" name="Google Shape;625;p18"/>
          <p:cNvPicPr preferRelativeResize="0"/>
          <p:nvPr/>
        </p:nvPicPr>
        <p:blipFill rotWithShape="1">
          <a:blip r:embed="rId7">
            <a:alphaModFix/>
          </a:blip>
          <a:srcRect/>
          <a:stretch/>
        </p:blipFill>
        <p:spPr>
          <a:xfrm>
            <a:off x="10314403" y="416187"/>
            <a:ext cx="1206587" cy="1728125"/>
          </a:xfrm>
          <a:prstGeom prst="rect">
            <a:avLst/>
          </a:prstGeom>
          <a:noFill/>
          <a:ln>
            <a:noFill/>
          </a:ln>
        </p:spPr>
      </p:pic>
      <p:pic>
        <p:nvPicPr>
          <p:cNvPr id="626" name="Google Shape;626;p18" descr="Amazon.com: Go Put Your Strengths to Work: 6 Powerful Steps to ..."/>
          <p:cNvPicPr preferRelativeResize="0"/>
          <p:nvPr/>
        </p:nvPicPr>
        <p:blipFill rotWithShape="1">
          <a:blip r:embed="rId8">
            <a:alphaModFix/>
          </a:blip>
          <a:srcRect/>
          <a:stretch/>
        </p:blipFill>
        <p:spPr>
          <a:xfrm>
            <a:off x="8726719" y="2402124"/>
            <a:ext cx="1327502" cy="1904792"/>
          </a:xfrm>
          <a:prstGeom prst="rect">
            <a:avLst/>
          </a:prstGeom>
          <a:noFill/>
          <a:ln>
            <a:noFill/>
          </a:ln>
        </p:spPr>
      </p:pic>
      <p:pic>
        <p:nvPicPr>
          <p:cNvPr id="627" name="Google Shape;627;p18" descr="Obrázok, na ktorom je snímka obrazovky&#10;&#10;Automaticky generovaný popis"/>
          <p:cNvPicPr preferRelativeResize="0"/>
          <p:nvPr/>
        </p:nvPicPr>
        <p:blipFill rotWithShape="1">
          <a:blip r:embed="rId9">
            <a:alphaModFix/>
          </a:blip>
          <a:srcRect/>
          <a:stretch/>
        </p:blipFill>
        <p:spPr>
          <a:xfrm>
            <a:off x="7193027" y="2402124"/>
            <a:ext cx="1366184" cy="1851499"/>
          </a:xfrm>
          <a:prstGeom prst="rect">
            <a:avLst/>
          </a:prstGeom>
          <a:noFill/>
          <a:ln>
            <a:noFill/>
          </a:ln>
        </p:spPr>
      </p:pic>
      <p:pic>
        <p:nvPicPr>
          <p:cNvPr id="628" name="Google Shape;628;p18"/>
          <p:cNvPicPr preferRelativeResize="0"/>
          <p:nvPr/>
        </p:nvPicPr>
        <p:blipFill rotWithShape="1">
          <a:blip r:embed="rId10">
            <a:alphaModFix/>
          </a:blip>
          <a:srcRect/>
          <a:stretch/>
        </p:blipFill>
        <p:spPr>
          <a:xfrm>
            <a:off x="10316513" y="2402124"/>
            <a:ext cx="1262344" cy="1852108"/>
          </a:xfrm>
          <a:prstGeom prst="rect">
            <a:avLst/>
          </a:prstGeom>
          <a:noFill/>
          <a:ln>
            <a:noFill/>
          </a:ln>
        </p:spPr>
      </p:pic>
      <p:pic>
        <p:nvPicPr>
          <p:cNvPr id="629" name="Google Shape;629;p18"/>
          <p:cNvPicPr preferRelativeResize="0"/>
          <p:nvPr/>
        </p:nvPicPr>
        <p:blipFill rotWithShape="1">
          <a:blip r:embed="rId11">
            <a:alphaModFix/>
          </a:blip>
          <a:srcRect/>
          <a:stretch/>
        </p:blipFill>
        <p:spPr>
          <a:xfrm>
            <a:off x="7225990" y="4559648"/>
            <a:ext cx="1287649" cy="1723980"/>
          </a:xfrm>
          <a:prstGeom prst="rect">
            <a:avLst/>
          </a:prstGeom>
          <a:noFill/>
          <a:ln>
            <a:noFill/>
          </a:ln>
        </p:spPr>
      </p:pic>
      <p:pic>
        <p:nvPicPr>
          <p:cNvPr id="630" name="Google Shape;630;p18" descr="Building Engaged Schools: Getting the Most Out of America's ..."/>
          <p:cNvPicPr preferRelativeResize="0"/>
          <p:nvPr/>
        </p:nvPicPr>
        <p:blipFill rotWithShape="1">
          <a:blip r:embed="rId12">
            <a:alphaModFix/>
          </a:blip>
          <a:srcRect/>
          <a:stretch/>
        </p:blipFill>
        <p:spPr>
          <a:xfrm>
            <a:off x="8763051" y="4559648"/>
            <a:ext cx="1281680" cy="171196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19"/>
          <p:cNvSpPr/>
          <p:nvPr/>
        </p:nvSpPr>
        <p:spPr>
          <a:xfrm>
            <a:off x="0" y="0"/>
            <a:ext cx="12192000" cy="6878729"/>
          </a:xfrm>
          <a:prstGeom prst="rect">
            <a:avLst/>
          </a:prstGeom>
          <a:solidFill>
            <a:srgbClr val="0082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ECC00"/>
              </a:solidFill>
              <a:latin typeface="Century Gothic"/>
              <a:ea typeface="Century Gothic"/>
              <a:cs typeface="Century Gothic"/>
              <a:sym typeface="Century Gothic"/>
            </a:endParaRPr>
          </a:p>
        </p:txBody>
      </p:sp>
      <p:pic>
        <p:nvPicPr>
          <p:cNvPr id="636" name="Google Shape;636;p19"/>
          <p:cNvPicPr preferRelativeResize="0"/>
          <p:nvPr/>
        </p:nvPicPr>
        <p:blipFill rotWithShape="1">
          <a:blip r:embed="rId3">
            <a:alphaModFix/>
          </a:blip>
          <a:srcRect/>
          <a:stretch/>
        </p:blipFill>
        <p:spPr>
          <a:xfrm>
            <a:off x="265555" y="257883"/>
            <a:ext cx="2058857" cy="1760323"/>
          </a:xfrm>
          <a:prstGeom prst="rect">
            <a:avLst/>
          </a:prstGeom>
          <a:noFill/>
          <a:ln>
            <a:noFill/>
          </a:ln>
        </p:spPr>
      </p:pic>
      <p:sp>
        <p:nvSpPr>
          <p:cNvPr id="637" name="Google Shape;637;p19"/>
          <p:cNvSpPr txBox="1"/>
          <p:nvPr/>
        </p:nvSpPr>
        <p:spPr>
          <a:xfrm>
            <a:off x="926954" y="596695"/>
            <a:ext cx="11265046"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k-SK" sz="4800" dirty="0">
                <a:solidFill>
                  <a:schemeClr val="lt1"/>
                </a:solidFill>
                <a:latin typeface="Birthstone"/>
                <a:ea typeface="Birthstone"/>
                <a:cs typeface="Birthstone"/>
                <a:sym typeface="Birthstone"/>
              </a:rPr>
              <a:t>Rozvoj talentov LIFE</a:t>
            </a:r>
            <a:endParaRPr dirty="0"/>
          </a:p>
        </p:txBody>
      </p:sp>
      <p:pic>
        <p:nvPicPr>
          <p:cNvPr id="639" name="Google Shape;639;p19" descr="Obrázok, na ktorom je snímka obrazovky&#10;&#10;Automaticky generovaný popis"/>
          <p:cNvPicPr preferRelativeResize="0"/>
          <p:nvPr/>
        </p:nvPicPr>
        <p:blipFill rotWithShape="1">
          <a:blip r:embed="rId4">
            <a:alphaModFix/>
          </a:blip>
          <a:srcRect/>
          <a:stretch/>
        </p:blipFill>
        <p:spPr>
          <a:xfrm>
            <a:off x="9437680" y="2431491"/>
            <a:ext cx="2473587" cy="3651835"/>
          </a:xfrm>
          <a:prstGeom prst="rect">
            <a:avLst/>
          </a:prstGeom>
          <a:noFill/>
          <a:ln>
            <a:noFill/>
          </a:ln>
        </p:spPr>
      </p:pic>
      <p:pic>
        <p:nvPicPr>
          <p:cNvPr id="640" name="Google Shape;640;p19" descr="Obrázok, na ktorom je jedlo, znak&#10;&#10;Automaticky generovaný popis"/>
          <p:cNvPicPr preferRelativeResize="0"/>
          <p:nvPr/>
        </p:nvPicPr>
        <p:blipFill rotWithShape="1">
          <a:blip r:embed="rId5">
            <a:alphaModFix/>
          </a:blip>
          <a:srcRect/>
          <a:stretch/>
        </p:blipFill>
        <p:spPr>
          <a:xfrm>
            <a:off x="6708192" y="2434603"/>
            <a:ext cx="2400405" cy="3651835"/>
          </a:xfrm>
          <a:prstGeom prst="rect">
            <a:avLst/>
          </a:prstGeom>
          <a:noFill/>
          <a:ln>
            <a:noFill/>
          </a:ln>
        </p:spPr>
      </p:pic>
      <p:sp>
        <p:nvSpPr>
          <p:cNvPr id="2" name="Google Shape;621;p18">
            <a:extLst>
              <a:ext uri="{FF2B5EF4-FFF2-40B4-BE49-F238E27FC236}">
                <a16:creationId xmlns:a16="http://schemas.microsoft.com/office/drawing/2014/main" id="{C292199B-07F4-1E26-B648-E70B7B93381B}"/>
              </a:ext>
            </a:extLst>
          </p:cNvPr>
          <p:cNvSpPr txBox="1"/>
          <p:nvPr/>
        </p:nvSpPr>
        <p:spPr>
          <a:xfrm>
            <a:off x="1387183" y="3025117"/>
            <a:ext cx="6331366" cy="3477835"/>
          </a:xfrm>
          <a:prstGeom prst="rect">
            <a:avLst/>
          </a:prstGeom>
          <a:noFill/>
          <a:ln>
            <a:noFill/>
          </a:ln>
        </p:spPr>
        <p:txBody>
          <a:bodyPr spcFirstLastPara="1" wrap="square" lIns="91425" tIns="45700" rIns="91425" bIns="45700" anchor="t" anchorCtr="0">
            <a:spAutoFit/>
          </a:bodyPr>
          <a:lstStyle/>
          <a:p>
            <a:pPr marR="0" lvl="0" algn="l" rtl="0">
              <a:spcBef>
                <a:spcPts val="0"/>
              </a:spcBef>
              <a:spcAft>
                <a:spcPts val="0"/>
              </a:spcAft>
              <a:buClr>
                <a:schemeClr val="lt1"/>
              </a:buClr>
              <a:buSzPts val="3500"/>
            </a:pPr>
            <a:r>
              <a:rPr lang="sk-SK" sz="6600" baseline="30000" dirty="0">
                <a:solidFill>
                  <a:schemeClr val="lt1"/>
                </a:solidFill>
                <a:latin typeface="Birthstone" panose="020B0604020202020204" charset="0"/>
                <a:sym typeface="Century Gothic"/>
              </a:rPr>
              <a:t>Oblasti rozvoja LIFE: </a:t>
            </a:r>
          </a:p>
          <a:p>
            <a:pPr marL="457200" lvl="1" indent="-457200">
              <a:buClr>
                <a:schemeClr val="lt1"/>
              </a:buClr>
              <a:buSzPts val="3500"/>
              <a:buFont typeface="Arial"/>
              <a:buChar char="•"/>
            </a:pPr>
            <a:r>
              <a:rPr lang="sk-SK" sz="6600" baseline="30000" dirty="0">
                <a:solidFill>
                  <a:schemeClr val="lt1"/>
                </a:solidFill>
                <a:latin typeface="Birthstone" panose="020B0604020202020204" charset="0"/>
                <a:sym typeface="Century Gothic"/>
              </a:rPr>
              <a:t>Jednotlivci</a:t>
            </a:r>
          </a:p>
          <a:p>
            <a:pPr marL="457200" lvl="1" indent="-457200">
              <a:buClr>
                <a:schemeClr val="lt1"/>
              </a:buClr>
              <a:buSzPts val="3500"/>
              <a:buFont typeface="Arial"/>
              <a:buChar char="•"/>
            </a:pPr>
            <a:r>
              <a:rPr lang="sk-SK" sz="6600" baseline="30000" dirty="0">
                <a:solidFill>
                  <a:schemeClr val="lt1"/>
                </a:solidFill>
                <a:latin typeface="Birthstone" panose="020B0604020202020204" charset="0"/>
                <a:sym typeface="Century Gothic"/>
              </a:rPr>
              <a:t>Vzťahy, páry</a:t>
            </a:r>
          </a:p>
          <a:p>
            <a:pPr marL="457200" lvl="1" indent="-457200">
              <a:buClr>
                <a:schemeClr val="lt1"/>
              </a:buClr>
              <a:buSzPts val="3500"/>
              <a:buFont typeface="Arial"/>
              <a:buChar char="•"/>
            </a:pPr>
            <a:r>
              <a:rPr lang="sk-SK" sz="6600" baseline="30000" dirty="0">
                <a:solidFill>
                  <a:schemeClr val="lt1"/>
                </a:solidFill>
                <a:latin typeface="Birthstone" panose="020B0604020202020204" charset="0"/>
                <a:sym typeface="Century Gothic"/>
              </a:rPr>
              <a:t>Výchova, rodičovstvo</a:t>
            </a:r>
          </a:p>
          <a:p>
            <a:pPr marL="457200" marR="0" lvl="0" indent="-457200" algn="l" rtl="0">
              <a:spcBef>
                <a:spcPts val="0"/>
              </a:spcBef>
              <a:spcAft>
                <a:spcPts val="0"/>
              </a:spcAft>
              <a:buClr>
                <a:schemeClr val="lt1"/>
              </a:buClr>
              <a:buSzPts val="3500"/>
              <a:buFont typeface="Arial"/>
              <a:buChar char="•"/>
            </a:pPr>
            <a:endParaRPr lang="sk-SK" sz="6600" baseline="30000" dirty="0">
              <a:solidFill>
                <a:schemeClr val="lt1"/>
              </a:solidFill>
              <a:latin typeface="Birthstone" panose="020B0604020202020204" charset="0"/>
              <a:sym typeface="Century Gothic"/>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p21"/>
          <p:cNvSpPr/>
          <p:nvPr/>
        </p:nvSpPr>
        <p:spPr>
          <a:xfrm>
            <a:off x="0" y="0"/>
            <a:ext cx="12192000" cy="6878729"/>
          </a:xfrm>
          <a:prstGeom prst="rect">
            <a:avLst/>
          </a:prstGeom>
          <a:solidFill>
            <a:srgbClr val="0082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ECC00"/>
              </a:solidFill>
              <a:latin typeface="Calibri"/>
              <a:ea typeface="Calibri"/>
              <a:cs typeface="Calibri"/>
              <a:sym typeface="Calibri"/>
            </a:endParaRPr>
          </a:p>
        </p:txBody>
      </p:sp>
      <p:pic>
        <p:nvPicPr>
          <p:cNvPr id="658" name="Google Shape;658;p21"/>
          <p:cNvPicPr preferRelativeResize="0"/>
          <p:nvPr/>
        </p:nvPicPr>
        <p:blipFill rotWithShape="1">
          <a:blip r:embed="rId3">
            <a:alphaModFix/>
          </a:blip>
          <a:srcRect/>
          <a:stretch/>
        </p:blipFill>
        <p:spPr>
          <a:xfrm>
            <a:off x="265555" y="257883"/>
            <a:ext cx="2058857" cy="1760323"/>
          </a:xfrm>
          <a:prstGeom prst="rect">
            <a:avLst/>
          </a:prstGeom>
          <a:noFill/>
          <a:ln>
            <a:noFill/>
          </a:ln>
        </p:spPr>
      </p:pic>
      <p:sp>
        <p:nvSpPr>
          <p:cNvPr id="659" name="Google Shape;659;p21"/>
          <p:cNvSpPr txBox="1"/>
          <p:nvPr/>
        </p:nvSpPr>
        <p:spPr>
          <a:xfrm>
            <a:off x="926954" y="596695"/>
            <a:ext cx="3935629" cy="11079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k-SK" sz="6600">
                <a:solidFill>
                  <a:schemeClr val="lt1"/>
                </a:solidFill>
                <a:latin typeface="Calibri"/>
                <a:ea typeface="Calibri"/>
                <a:cs typeface="Calibri"/>
                <a:sym typeface="Calibri"/>
              </a:rPr>
              <a:t>177 otázok</a:t>
            </a:r>
            <a:endParaRPr sz="6600">
              <a:solidFill>
                <a:schemeClr val="lt1"/>
              </a:solidFill>
              <a:latin typeface="Birthstone"/>
              <a:ea typeface="Birthstone"/>
              <a:cs typeface="Birthstone"/>
              <a:sym typeface="Birthstone"/>
            </a:endParaRPr>
          </a:p>
        </p:txBody>
      </p:sp>
      <p:grpSp>
        <p:nvGrpSpPr>
          <p:cNvPr id="660" name="Google Shape;660;p21"/>
          <p:cNvGrpSpPr/>
          <p:nvPr/>
        </p:nvGrpSpPr>
        <p:grpSpPr>
          <a:xfrm>
            <a:off x="189634" y="2614901"/>
            <a:ext cx="11679564" cy="2089178"/>
            <a:chOff x="1291321" y="4076265"/>
            <a:chExt cx="8679372" cy="1400779"/>
          </a:xfrm>
        </p:grpSpPr>
        <p:sp>
          <p:nvSpPr>
            <p:cNvPr id="661" name="Google Shape;661;p21"/>
            <p:cNvSpPr/>
            <p:nvPr/>
          </p:nvSpPr>
          <p:spPr>
            <a:xfrm>
              <a:off x="1399142" y="4614232"/>
              <a:ext cx="1707614" cy="517793"/>
            </a:xfrm>
            <a:prstGeom prst="rect">
              <a:avLst/>
            </a:prstGeom>
            <a:solidFill>
              <a:srgbClr val="BFBFBF"/>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entury Gothic"/>
                <a:ea typeface="Century Gothic"/>
                <a:cs typeface="Century Gothic"/>
                <a:sym typeface="Century Gothic"/>
              </a:endParaRPr>
            </a:p>
          </p:txBody>
        </p:sp>
        <p:sp>
          <p:nvSpPr>
            <p:cNvPr id="662" name="Google Shape;662;p21"/>
            <p:cNvSpPr/>
            <p:nvPr/>
          </p:nvSpPr>
          <p:spPr>
            <a:xfrm>
              <a:off x="3115937" y="4614232"/>
              <a:ext cx="1707614" cy="517793"/>
            </a:xfrm>
            <a:prstGeom prst="rect">
              <a:avLst/>
            </a:prstGeom>
            <a:solidFill>
              <a:srgbClr val="D8D8D8"/>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entury Gothic"/>
                <a:ea typeface="Century Gothic"/>
                <a:cs typeface="Century Gothic"/>
                <a:sym typeface="Century Gothic"/>
              </a:endParaRPr>
            </a:p>
          </p:txBody>
        </p:sp>
        <p:sp>
          <p:nvSpPr>
            <p:cNvPr id="663" name="Google Shape;663;p21"/>
            <p:cNvSpPr/>
            <p:nvPr/>
          </p:nvSpPr>
          <p:spPr>
            <a:xfrm>
              <a:off x="4832733" y="4614232"/>
              <a:ext cx="1707614" cy="517793"/>
            </a:xfrm>
            <a:prstGeom prst="rect">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entury Gothic"/>
                <a:ea typeface="Century Gothic"/>
                <a:cs typeface="Century Gothic"/>
                <a:sym typeface="Century Gothic"/>
              </a:endParaRPr>
            </a:p>
          </p:txBody>
        </p:sp>
        <p:sp>
          <p:nvSpPr>
            <p:cNvPr id="664" name="Google Shape;664;p21"/>
            <p:cNvSpPr/>
            <p:nvPr/>
          </p:nvSpPr>
          <p:spPr>
            <a:xfrm>
              <a:off x="8253912" y="4614232"/>
              <a:ext cx="1707614" cy="517793"/>
            </a:xfrm>
            <a:prstGeom prst="rect">
              <a:avLst/>
            </a:prstGeom>
            <a:solidFill>
              <a:srgbClr val="BFBFBF"/>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entury Gothic"/>
                <a:ea typeface="Century Gothic"/>
                <a:cs typeface="Century Gothic"/>
                <a:sym typeface="Century Gothic"/>
              </a:endParaRPr>
            </a:p>
          </p:txBody>
        </p:sp>
        <p:sp>
          <p:nvSpPr>
            <p:cNvPr id="665" name="Google Shape;665;p21"/>
            <p:cNvSpPr/>
            <p:nvPr/>
          </p:nvSpPr>
          <p:spPr>
            <a:xfrm>
              <a:off x="6544462" y="4614232"/>
              <a:ext cx="1707614" cy="517793"/>
            </a:xfrm>
            <a:prstGeom prst="rect">
              <a:avLst/>
            </a:prstGeom>
            <a:solidFill>
              <a:srgbClr val="D8D8D8"/>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entury Gothic"/>
                <a:ea typeface="Century Gothic"/>
                <a:cs typeface="Century Gothic"/>
                <a:sym typeface="Century Gothic"/>
              </a:endParaRPr>
            </a:p>
          </p:txBody>
        </p:sp>
        <p:sp>
          <p:nvSpPr>
            <p:cNvPr id="666" name="Google Shape;666;p21"/>
            <p:cNvSpPr/>
            <p:nvPr/>
          </p:nvSpPr>
          <p:spPr>
            <a:xfrm>
              <a:off x="2099524" y="4754888"/>
              <a:ext cx="241944" cy="2305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entury Gothic"/>
                <a:ea typeface="Century Gothic"/>
                <a:cs typeface="Century Gothic"/>
                <a:sym typeface="Century Gothic"/>
              </a:endParaRPr>
            </a:p>
          </p:txBody>
        </p:sp>
        <p:sp>
          <p:nvSpPr>
            <p:cNvPr id="667" name="Google Shape;667;p21"/>
            <p:cNvSpPr/>
            <p:nvPr/>
          </p:nvSpPr>
          <p:spPr>
            <a:xfrm>
              <a:off x="3768835" y="4754888"/>
              <a:ext cx="241944" cy="2305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entury Gothic"/>
                <a:ea typeface="Century Gothic"/>
                <a:cs typeface="Century Gothic"/>
                <a:sym typeface="Century Gothic"/>
              </a:endParaRPr>
            </a:p>
          </p:txBody>
        </p:sp>
        <p:sp>
          <p:nvSpPr>
            <p:cNvPr id="668" name="Google Shape;668;p21"/>
            <p:cNvSpPr/>
            <p:nvPr/>
          </p:nvSpPr>
          <p:spPr>
            <a:xfrm>
              <a:off x="5519664" y="4754888"/>
              <a:ext cx="241944" cy="2305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entury Gothic"/>
                <a:ea typeface="Century Gothic"/>
                <a:cs typeface="Century Gothic"/>
                <a:sym typeface="Century Gothic"/>
              </a:endParaRPr>
            </a:p>
          </p:txBody>
        </p:sp>
        <p:sp>
          <p:nvSpPr>
            <p:cNvPr id="669" name="Google Shape;669;p21"/>
            <p:cNvSpPr/>
            <p:nvPr/>
          </p:nvSpPr>
          <p:spPr>
            <a:xfrm>
              <a:off x="7256315" y="4754888"/>
              <a:ext cx="241944" cy="2305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entury Gothic"/>
                <a:ea typeface="Century Gothic"/>
                <a:cs typeface="Century Gothic"/>
                <a:sym typeface="Century Gothic"/>
              </a:endParaRPr>
            </a:p>
          </p:txBody>
        </p:sp>
        <p:sp>
          <p:nvSpPr>
            <p:cNvPr id="670" name="Google Shape;670;p21"/>
            <p:cNvSpPr/>
            <p:nvPr/>
          </p:nvSpPr>
          <p:spPr>
            <a:xfrm>
              <a:off x="8978789" y="4754888"/>
              <a:ext cx="241944" cy="2305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entury Gothic"/>
                <a:ea typeface="Century Gothic"/>
                <a:cs typeface="Century Gothic"/>
                <a:sym typeface="Century Gothic"/>
              </a:endParaRPr>
            </a:p>
          </p:txBody>
        </p:sp>
        <p:sp>
          <p:nvSpPr>
            <p:cNvPr id="671" name="Google Shape;671;p21"/>
            <p:cNvSpPr txBox="1"/>
            <p:nvPr/>
          </p:nvSpPr>
          <p:spPr>
            <a:xfrm>
              <a:off x="1315190" y="5203657"/>
              <a:ext cx="3901996" cy="2733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Calibri"/>
                <a:buNone/>
              </a:pPr>
              <a:r>
                <a:rPr lang="sk-SK" sz="2800" b="1" baseline="30000">
                  <a:solidFill>
                    <a:schemeClr val="lt1"/>
                  </a:solidFill>
                  <a:latin typeface="Calibri"/>
                  <a:ea typeface="Calibri"/>
                  <a:cs typeface="Calibri"/>
                  <a:sym typeface="Calibri"/>
                </a:rPr>
                <a:t>Než se do něčeho pustím, prečtu si všechny pokyny</a:t>
              </a:r>
              <a:endParaRPr/>
            </a:p>
          </p:txBody>
        </p:sp>
        <p:sp>
          <p:nvSpPr>
            <p:cNvPr id="672" name="Google Shape;672;p21"/>
            <p:cNvSpPr txBox="1"/>
            <p:nvPr/>
          </p:nvSpPr>
          <p:spPr>
            <a:xfrm>
              <a:off x="7423507" y="5203657"/>
              <a:ext cx="2547186" cy="2733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k-SK" sz="2800" b="1" baseline="30000">
                  <a:solidFill>
                    <a:schemeClr val="lt1"/>
                  </a:solidFill>
                  <a:latin typeface="Calibri"/>
                  <a:ea typeface="Calibri"/>
                  <a:cs typeface="Calibri"/>
                  <a:sym typeface="Calibri"/>
                </a:rPr>
                <a:t>Raději se vrhám do věci po hlavě</a:t>
              </a:r>
              <a:endParaRPr sz="2800" b="1" baseline="30000">
                <a:solidFill>
                  <a:schemeClr val="lt1"/>
                </a:solidFill>
                <a:latin typeface="Calibri"/>
                <a:ea typeface="Calibri"/>
                <a:cs typeface="Calibri"/>
                <a:sym typeface="Calibri"/>
              </a:endParaRPr>
            </a:p>
          </p:txBody>
        </p:sp>
        <p:sp>
          <p:nvSpPr>
            <p:cNvPr id="673" name="Google Shape;673;p21"/>
            <p:cNvSpPr txBox="1"/>
            <p:nvPr/>
          </p:nvSpPr>
          <p:spPr>
            <a:xfrm>
              <a:off x="1291321" y="4221320"/>
              <a:ext cx="1433433" cy="2733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2800"/>
                <a:buFont typeface="Calibri"/>
                <a:buNone/>
              </a:pPr>
              <a:r>
                <a:rPr lang="sk-SK" sz="2800" baseline="30000">
                  <a:solidFill>
                    <a:schemeClr val="lt1"/>
                  </a:solidFill>
                  <a:latin typeface="Calibri"/>
                  <a:ea typeface="Calibri"/>
                  <a:cs typeface="Calibri"/>
                  <a:sym typeface="Calibri"/>
                </a:rPr>
                <a:t>Zcela mě popisuje</a:t>
              </a:r>
              <a:endParaRPr/>
            </a:p>
          </p:txBody>
        </p:sp>
        <p:sp>
          <p:nvSpPr>
            <p:cNvPr id="674" name="Google Shape;674;p21"/>
            <p:cNvSpPr txBox="1"/>
            <p:nvPr/>
          </p:nvSpPr>
          <p:spPr>
            <a:xfrm>
              <a:off x="4792850" y="4076265"/>
              <a:ext cx="1663035" cy="48027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sk-SK" sz="2800" baseline="30000">
                  <a:solidFill>
                    <a:schemeClr val="lt1"/>
                  </a:solidFill>
                  <a:latin typeface="Calibri"/>
                  <a:ea typeface="Calibri"/>
                  <a:cs typeface="Calibri"/>
                  <a:sym typeface="Calibri"/>
                </a:rPr>
                <a:t>Ani souhlasím ani nesouhlasím</a:t>
              </a:r>
              <a:endParaRPr sz="2800" baseline="30000">
                <a:solidFill>
                  <a:schemeClr val="lt1"/>
                </a:solidFill>
                <a:latin typeface="Calibri"/>
                <a:ea typeface="Calibri"/>
                <a:cs typeface="Calibri"/>
                <a:sym typeface="Calibri"/>
              </a:endParaRPr>
            </a:p>
          </p:txBody>
        </p:sp>
        <p:sp>
          <p:nvSpPr>
            <p:cNvPr id="675" name="Google Shape;675;p21"/>
            <p:cNvSpPr txBox="1"/>
            <p:nvPr/>
          </p:nvSpPr>
          <p:spPr>
            <a:xfrm>
              <a:off x="8509150" y="4241518"/>
              <a:ext cx="1433432" cy="27338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2800"/>
                <a:buFont typeface="Calibri"/>
                <a:buNone/>
              </a:pPr>
              <a:r>
                <a:rPr lang="sk-SK" sz="2800" baseline="30000">
                  <a:solidFill>
                    <a:schemeClr val="lt1"/>
                  </a:solidFill>
                  <a:latin typeface="Calibri"/>
                  <a:ea typeface="Calibri"/>
                  <a:cs typeface="Calibri"/>
                  <a:sym typeface="Calibri"/>
                </a:rPr>
                <a:t>Zcela mě popisuje</a:t>
              </a:r>
              <a:endParaRPr/>
            </a:p>
          </p:txBody>
        </p:sp>
      </p:grpSp>
      <p:pic>
        <p:nvPicPr>
          <p:cNvPr id="676" name="Google Shape;676;p21"/>
          <p:cNvPicPr preferRelativeResize="0"/>
          <p:nvPr/>
        </p:nvPicPr>
        <p:blipFill rotWithShape="1">
          <a:blip r:embed="rId4">
            <a:alphaModFix/>
          </a:blip>
          <a:srcRect/>
          <a:stretch/>
        </p:blipFill>
        <p:spPr>
          <a:xfrm>
            <a:off x="10803695" y="332145"/>
            <a:ext cx="1123437" cy="96053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24"/>
          <p:cNvSpPr/>
          <p:nvPr/>
        </p:nvSpPr>
        <p:spPr>
          <a:xfrm>
            <a:off x="0" y="0"/>
            <a:ext cx="12192000" cy="6878729"/>
          </a:xfrm>
          <a:prstGeom prst="rect">
            <a:avLst/>
          </a:prstGeom>
          <a:solidFill>
            <a:srgbClr val="0082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ECC00"/>
              </a:solidFill>
              <a:latin typeface="Calibri"/>
              <a:ea typeface="Calibri"/>
              <a:cs typeface="Calibri"/>
              <a:sym typeface="Calibri"/>
            </a:endParaRPr>
          </a:p>
        </p:txBody>
      </p:sp>
      <p:sp>
        <p:nvSpPr>
          <p:cNvPr id="710" name="Google Shape;710;p24"/>
          <p:cNvSpPr txBox="1"/>
          <p:nvPr/>
        </p:nvSpPr>
        <p:spPr>
          <a:xfrm>
            <a:off x="4745374" y="4998301"/>
            <a:ext cx="2701252" cy="8617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k-SK" sz="5000">
                <a:solidFill>
                  <a:schemeClr val="lt1"/>
                </a:solidFill>
                <a:latin typeface="Birthstone"/>
                <a:ea typeface="Birthstone"/>
                <a:cs typeface="Birthstone"/>
                <a:sym typeface="Birthstone"/>
              </a:rPr>
              <a:t>Ďakujem!</a:t>
            </a:r>
            <a:endParaRPr sz="5000">
              <a:solidFill>
                <a:schemeClr val="lt1"/>
              </a:solidFill>
              <a:latin typeface="Birthstone"/>
              <a:ea typeface="Birthstone"/>
              <a:cs typeface="Birthstone"/>
              <a:sym typeface="Birthstone"/>
            </a:endParaRPr>
          </a:p>
        </p:txBody>
      </p:sp>
      <p:pic>
        <p:nvPicPr>
          <p:cNvPr id="711" name="Google Shape;711;p24"/>
          <p:cNvPicPr preferRelativeResize="0"/>
          <p:nvPr/>
        </p:nvPicPr>
        <p:blipFill rotWithShape="1">
          <a:blip r:embed="rId3">
            <a:alphaModFix/>
          </a:blip>
          <a:srcRect/>
          <a:stretch/>
        </p:blipFill>
        <p:spPr>
          <a:xfrm>
            <a:off x="1807767" y="1967591"/>
            <a:ext cx="8102936" cy="2628902"/>
          </a:xfrm>
          <a:prstGeom prst="rect">
            <a:avLst/>
          </a:prstGeom>
          <a:noFill/>
          <a:ln>
            <a:noFill/>
          </a:ln>
        </p:spPr>
      </p:pic>
      <p:pic>
        <p:nvPicPr>
          <p:cNvPr id="712" name="Google Shape;712;p24"/>
          <p:cNvPicPr preferRelativeResize="0"/>
          <p:nvPr/>
        </p:nvPicPr>
        <p:blipFill rotWithShape="1">
          <a:blip r:embed="rId4">
            <a:alphaModFix/>
          </a:blip>
          <a:srcRect/>
          <a:stretch/>
        </p:blipFill>
        <p:spPr>
          <a:xfrm>
            <a:off x="10524670" y="354690"/>
            <a:ext cx="1193800" cy="1612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4"/>
          <p:cNvSpPr/>
          <p:nvPr/>
        </p:nvSpPr>
        <p:spPr>
          <a:xfrm>
            <a:off x="0" y="0"/>
            <a:ext cx="12192000" cy="6878729"/>
          </a:xfrm>
          <a:prstGeom prst="rect">
            <a:avLst/>
          </a:prstGeom>
          <a:solidFill>
            <a:srgbClr val="0082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ECC00"/>
              </a:solidFill>
              <a:latin typeface="Calibri"/>
              <a:ea typeface="Calibri"/>
              <a:cs typeface="Calibri"/>
              <a:sym typeface="Calibri"/>
            </a:endParaRPr>
          </a:p>
        </p:txBody>
      </p:sp>
      <p:pic>
        <p:nvPicPr>
          <p:cNvPr id="440" name="Google Shape;440;p4"/>
          <p:cNvPicPr preferRelativeResize="0"/>
          <p:nvPr/>
        </p:nvPicPr>
        <p:blipFill rotWithShape="1">
          <a:blip r:embed="rId3">
            <a:alphaModFix/>
          </a:blip>
          <a:srcRect/>
          <a:stretch/>
        </p:blipFill>
        <p:spPr>
          <a:xfrm>
            <a:off x="265555" y="257883"/>
            <a:ext cx="2058857" cy="1760323"/>
          </a:xfrm>
          <a:prstGeom prst="rect">
            <a:avLst/>
          </a:prstGeom>
          <a:noFill/>
          <a:ln>
            <a:noFill/>
          </a:ln>
        </p:spPr>
      </p:pic>
      <p:sp>
        <p:nvSpPr>
          <p:cNvPr id="441" name="Google Shape;441;p4"/>
          <p:cNvSpPr txBox="1"/>
          <p:nvPr/>
        </p:nvSpPr>
        <p:spPr>
          <a:xfrm>
            <a:off x="926954" y="596695"/>
            <a:ext cx="6704849"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k-SK" sz="5400">
                <a:solidFill>
                  <a:schemeClr val="lt1"/>
                </a:solidFill>
                <a:latin typeface="Birthstone"/>
                <a:ea typeface="Birthstone"/>
                <a:cs typeface="Birthstone"/>
                <a:sym typeface="Birthstone"/>
              </a:rPr>
              <a:t>Donald O. Clifton, PH.D</a:t>
            </a:r>
            <a:endParaRPr sz="5400">
              <a:solidFill>
                <a:schemeClr val="lt1"/>
              </a:solidFill>
              <a:latin typeface="Birthstone"/>
              <a:ea typeface="Birthstone"/>
              <a:cs typeface="Birthstone"/>
              <a:sym typeface="Birthstone"/>
            </a:endParaRPr>
          </a:p>
        </p:txBody>
      </p:sp>
      <p:sp>
        <p:nvSpPr>
          <p:cNvPr id="442" name="Google Shape;442;p4"/>
          <p:cNvSpPr txBox="1">
            <a:spLocks noGrp="1"/>
          </p:cNvSpPr>
          <p:nvPr>
            <p:ph type="body" idx="1"/>
          </p:nvPr>
        </p:nvSpPr>
        <p:spPr>
          <a:xfrm>
            <a:off x="590719" y="2330505"/>
            <a:ext cx="4559425" cy="3979585"/>
          </a:xfrm>
          <a:prstGeom prst="rect">
            <a:avLst/>
          </a:prstGeom>
          <a:noFill/>
          <a:ln>
            <a:noFill/>
          </a:ln>
        </p:spPr>
        <p:txBody>
          <a:bodyPr spcFirstLastPara="1" wrap="square" lIns="91425" tIns="45700" rIns="91425" bIns="45700" anchor="ctr" anchorCtr="0">
            <a:normAutofit fontScale="92500" lnSpcReduction="10000"/>
          </a:bodyPr>
          <a:lstStyle/>
          <a:p>
            <a:pPr marL="228600" lvl="0" indent="-228600" algn="l" rtl="0">
              <a:lnSpc>
                <a:spcPct val="90000"/>
              </a:lnSpc>
              <a:spcBef>
                <a:spcPts val="0"/>
              </a:spcBef>
              <a:spcAft>
                <a:spcPts val="0"/>
              </a:spcAft>
              <a:buClr>
                <a:schemeClr val="lt1"/>
              </a:buClr>
              <a:buSzPct val="100000"/>
              <a:buChar char="•"/>
            </a:pPr>
            <a:r>
              <a:rPr lang="sk-SK" sz="3000" baseline="30000">
                <a:solidFill>
                  <a:schemeClr val="lt1"/>
                </a:solidFill>
              </a:rPr>
              <a:t>Gallup bola prvou organizáciou, ktorá sa vedome venovala informáciách okolo ľudských silných stránok a ktorá študovala túto oblasť v priebehu desiatok rokov</a:t>
            </a:r>
            <a:endParaRPr/>
          </a:p>
          <a:p>
            <a:pPr marL="228600" lvl="0" indent="-228600" algn="l" rtl="0">
              <a:lnSpc>
                <a:spcPct val="90000"/>
              </a:lnSpc>
              <a:spcBef>
                <a:spcPts val="1000"/>
              </a:spcBef>
              <a:spcAft>
                <a:spcPts val="0"/>
              </a:spcAft>
              <a:buClr>
                <a:schemeClr val="lt1"/>
              </a:buClr>
              <a:buSzPct val="100000"/>
              <a:buChar char="•"/>
            </a:pPr>
            <a:r>
              <a:rPr lang="sk-SK" sz="3000" baseline="30000">
                <a:solidFill>
                  <a:schemeClr val="lt1"/>
                </a:solidFill>
              </a:rPr>
              <a:t>Dr. Clifton, Tom Rath a ďalší z tímu vytvorili dotazník „Clifton Strengths Finder“, ktorý meria zastúpenie 34 talentových tém u ľudí.</a:t>
            </a:r>
            <a:endParaRPr/>
          </a:p>
          <a:p>
            <a:pPr marL="228600" lvl="0" indent="-228600" algn="l" rtl="0">
              <a:lnSpc>
                <a:spcPct val="90000"/>
              </a:lnSpc>
              <a:spcBef>
                <a:spcPts val="1000"/>
              </a:spcBef>
              <a:spcAft>
                <a:spcPts val="0"/>
              </a:spcAft>
              <a:buClr>
                <a:schemeClr val="lt1"/>
              </a:buClr>
              <a:buSzPct val="100000"/>
              <a:buChar char="•"/>
            </a:pPr>
            <a:r>
              <a:rPr lang="sk-SK" sz="3000" baseline="30000">
                <a:solidFill>
                  <a:schemeClr val="lt1"/>
                </a:solidFill>
              </a:rPr>
              <a:t>Prístup rozvoja cez silné stránky a Clifton Strengths Finder sú takým kulminačným bodom viac ako 50-ročného výskumu Dr.Cliftona a jeho celoživotného úsilia pomôcť ľuďom z celého sveta objaviť ich silné stránky.</a:t>
            </a:r>
            <a:endParaRPr/>
          </a:p>
        </p:txBody>
      </p:sp>
      <p:pic>
        <p:nvPicPr>
          <p:cNvPr id="443" name="Google Shape;443;p4"/>
          <p:cNvPicPr preferRelativeResize="0"/>
          <p:nvPr/>
        </p:nvPicPr>
        <p:blipFill rotWithShape="1">
          <a:blip r:embed="rId4">
            <a:alphaModFix/>
          </a:blip>
          <a:srcRect/>
          <a:stretch/>
        </p:blipFill>
        <p:spPr>
          <a:xfrm>
            <a:off x="10803695" y="332145"/>
            <a:ext cx="1123437" cy="960539"/>
          </a:xfrm>
          <a:prstGeom prst="rect">
            <a:avLst/>
          </a:prstGeom>
          <a:noFill/>
          <a:ln>
            <a:noFill/>
          </a:ln>
        </p:spPr>
      </p:pic>
      <p:pic>
        <p:nvPicPr>
          <p:cNvPr id="444" name="Google Shape;444;p4"/>
          <p:cNvPicPr preferRelativeResize="0"/>
          <p:nvPr/>
        </p:nvPicPr>
        <p:blipFill rotWithShape="1">
          <a:blip r:embed="rId5">
            <a:alphaModFix/>
          </a:blip>
          <a:srcRect l="4900" b="1206"/>
          <a:stretch/>
        </p:blipFill>
        <p:spPr>
          <a:xfrm flipH="1">
            <a:off x="6274331" y="1858837"/>
            <a:ext cx="5196672" cy="437550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8"/>
          <p:cNvSpPr/>
          <p:nvPr/>
        </p:nvSpPr>
        <p:spPr>
          <a:xfrm>
            <a:off x="0" y="0"/>
            <a:ext cx="2873829" cy="6858000"/>
          </a:xfrm>
          <a:prstGeom prst="rect">
            <a:avLst/>
          </a:prstGeom>
          <a:solidFill>
            <a:srgbClr val="040F1B"/>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81" name="Google Shape;481;p8"/>
          <p:cNvPicPr preferRelativeResize="0"/>
          <p:nvPr/>
        </p:nvPicPr>
        <p:blipFill rotWithShape="1">
          <a:blip r:embed="rId3">
            <a:alphaModFix/>
          </a:blip>
          <a:srcRect l="1" r="12393"/>
          <a:stretch/>
        </p:blipFill>
        <p:spPr>
          <a:xfrm>
            <a:off x="926954" y="0"/>
            <a:ext cx="11265046" cy="6858000"/>
          </a:xfrm>
          <a:prstGeom prst="rect">
            <a:avLst/>
          </a:prstGeom>
          <a:noFill/>
          <a:ln>
            <a:noFill/>
          </a:ln>
        </p:spPr>
      </p:pic>
      <p:pic>
        <p:nvPicPr>
          <p:cNvPr id="482" name="Google Shape;482;p8"/>
          <p:cNvPicPr preferRelativeResize="0"/>
          <p:nvPr/>
        </p:nvPicPr>
        <p:blipFill rotWithShape="1">
          <a:blip r:embed="rId4">
            <a:alphaModFix/>
          </a:blip>
          <a:srcRect/>
          <a:stretch/>
        </p:blipFill>
        <p:spPr>
          <a:xfrm>
            <a:off x="552938" y="479951"/>
            <a:ext cx="2058857" cy="1760323"/>
          </a:xfrm>
          <a:prstGeom prst="rect">
            <a:avLst/>
          </a:prstGeom>
          <a:noFill/>
          <a:ln>
            <a:noFill/>
          </a:ln>
        </p:spPr>
      </p:pic>
      <p:sp>
        <p:nvSpPr>
          <p:cNvPr id="483" name="Google Shape;483;p8"/>
          <p:cNvSpPr txBox="1"/>
          <p:nvPr/>
        </p:nvSpPr>
        <p:spPr>
          <a:xfrm>
            <a:off x="1214337" y="818763"/>
            <a:ext cx="4279761" cy="11079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k-SK" sz="6600">
                <a:solidFill>
                  <a:schemeClr val="lt1"/>
                </a:solidFill>
                <a:latin typeface="Birthstone"/>
                <a:ea typeface="Birthstone"/>
                <a:cs typeface="Birthstone"/>
                <a:sym typeface="Birthstone"/>
              </a:rPr>
              <a:t>Čo sa stane,</a:t>
            </a:r>
            <a:endParaRPr/>
          </a:p>
        </p:txBody>
      </p:sp>
      <p:sp>
        <p:nvSpPr>
          <p:cNvPr id="484" name="Google Shape;484;p8"/>
          <p:cNvSpPr txBox="1"/>
          <p:nvPr/>
        </p:nvSpPr>
        <p:spPr>
          <a:xfrm>
            <a:off x="1214337" y="2312240"/>
            <a:ext cx="4630387" cy="30469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k-SK" sz="3600">
                <a:solidFill>
                  <a:schemeClr val="lt1"/>
                </a:solidFill>
                <a:latin typeface="Maven Pro"/>
                <a:ea typeface="Maven Pro"/>
                <a:cs typeface="Maven Pro"/>
                <a:sym typeface="Maven Pro"/>
              </a:rPr>
              <a:t>keď začneme rozmýšľať nad tým, v čom sú ľudia výnimoční namiesto toho, čo im nefunguje?</a:t>
            </a:r>
            <a:endParaRPr/>
          </a:p>
          <a:p>
            <a:pPr marL="0" marR="0" lvl="0" indent="0" algn="l" rtl="0">
              <a:spcBef>
                <a:spcPts val="0"/>
              </a:spcBef>
              <a:spcAft>
                <a:spcPts val="0"/>
              </a:spcAft>
              <a:buNone/>
            </a:pPr>
            <a:endParaRPr sz="2400">
              <a:solidFill>
                <a:schemeClr val="lt1"/>
              </a:solidFill>
              <a:latin typeface="Maven Pro"/>
              <a:ea typeface="Maven Pro"/>
              <a:cs typeface="Maven Pro"/>
              <a:sym typeface="Maven Pro"/>
            </a:endParaRPr>
          </a:p>
          <a:p>
            <a:pPr marL="0" marR="0" lvl="0" indent="0" algn="l" rtl="0">
              <a:spcBef>
                <a:spcPts val="0"/>
              </a:spcBef>
              <a:spcAft>
                <a:spcPts val="0"/>
              </a:spcAft>
              <a:buNone/>
            </a:pPr>
            <a:r>
              <a:rPr lang="sk-SK" sz="2400">
                <a:solidFill>
                  <a:schemeClr val="lt1"/>
                </a:solidFill>
                <a:latin typeface="Maven Pro"/>
                <a:ea typeface="Maven Pro"/>
                <a:cs typeface="Maven Pro"/>
                <a:sym typeface="Maven Pro"/>
              </a:rPr>
              <a:t>DON CLIFTON  |  (1924-2003)</a:t>
            </a:r>
            <a:endParaRPr/>
          </a:p>
        </p:txBody>
      </p:sp>
      <p:pic>
        <p:nvPicPr>
          <p:cNvPr id="485" name="Google Shape;485;p8"/>
          <p:cNvPicPr preferRelativeResize="0"/>
          <p:nvPr/>
        </p:nvPicPr>
        <p:blipFill rotWithShape="1">
          <a:blip r:embed="rId5">
            <a:alphaModFix/>
          </a:blip>
          <a:srcRect/>
          <a:stretch/>
        </p:blipFill>
        <p:spPr>
          <a:xfrm>
            <a:off x="10848089" y="407429"/>
            <a:ext cx="1123437" cy="96053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pic>
        <p:nvPicPr>
          <p:cNvPr id="429" name="Google Shape;429;p3"/>
          <p:cNvPicPr preferRelativeResize="0"/>
          <p:nvPr/>
        </p:nvPicPr>
        <p:blipFill rotWithShape="1">
          <a:blip r:embed="rId3">
            <a:alphaModFix/>
          </a:blip>
          <a:srcRect/>
          <a:stretch/>
        </p:blipFill>
        <p:spPr>
          <a:xfrm>
            <a:off x="301066" y="195739"/>
            <a:ext cx="2058857" cy="1760323"/>
          </a:xfrm>
          <a:prstGeom prst="rect">
            <a:avLst/>
          </a:prstGeom>
          <a:noFill/>
          <a:ln>
            <a:noFill/>
          </a:ln>
        </p:spPr>
      </p:pic>
      <p:sp>
        <p:nvSpPr>
          <p:cNvPr id="430" name="Google Shape;430;p3"/>
          <p:cNvSpPr txBox="1"/>
          <p:nvPr/>
        </p:nvSpPr>
        <p:spPr>
          <a:xfrm>
            <a:off x="1022036" y="618433"/>
            <a:ext cx="4545219" cy="109260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sk-SK" sz="6500" b="0" i="0" u="none" strike="noStrike" kern="0" cap="none" spc="0" normalizeH="0" baseline="0" noProof="0">
                <a:ln>
                  <a:noFill/>
                </a:ln>
                <a:solidFill>
                  <a:srgbClr val="00807F"/>
                </a:solidFill>
                <a:effectLst/>
                <a:uLnTx/>
                <a:uFillTx/>
                <a:latin typeface="Birthstone"/>
                <a:ea typeface="Birthstone"/>
                <a:cs typeface="Birthstone"/>
                <a:sym typeface="Birthstone"/>
              </a:rPr>
              <a:t>Predstavenie</a:t>
            </a:r>
            <a:endParaRPr kumimoji="0" sz="6500" b="0" i="0" u="none" strike="noStrike" kern="0" cap="none" spc="0" normalizeH="0" baseline="0" noProof="0">
              <a:ln>
                <a:noFill/>
              </a:ln>
              <a:solidFill>
                <a:srgbClr val="00807F"/>
              </a:solidFill>
              <a:effectLst/>
              <a:uLnTx/>
              <a:uFillTx/>
              <a:latin typeface="Birthstone"/>
              <a:ea typeface="Birthstone"/>
              <a:cs typeface="Birthstone"/>
              <a:sym typeface="Birthstone"/>
            </a:endParaRPr>
          </a:p>
        </p:txBody>
      </p:sp>
      <p:sp>
        <p:nvSpPr>
          <p:cNvPr id="431" name="Google Shape;431;p3"/>
          <p:cNvSpPr txBox="1"/>
          <p:nvPr/>
        </p:nvSpPr>
        <p:spPr>
          <a:xfrm>
            <a:off x="748048" y="2749630"/>
            <a:ext cx="5347952" cy="2123618"/>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5400"/>
              <a:buFont typeface="Arial"/>
              <a:buNone/>
              <a:tabLst/>
              <a:defRPr/>
            </a:pPr>
            <a:r>
              <a:rPr kumimoji="0" lang="sk-SK" sz="6600" b="1" i="0" u="none" strike="noStrike" kern="0" cap="none" spc="0" normalizeH="0" baseline="0" noProof="0" dirty="0">
                <a:ln>
                  <a:noFill/>
                </a:ln>
                <a:solidFill>
                  <a:srgbClr val="00807F"/>
                </a:solidFill>
                <a:effectLst/>
                <a:uLnTx/>
                <a:uFillTx/>
                <a:latin typeface="Birthstone"/>
                <a:ea typeface="Birthstone"/>
                <a:cs typeface="Birthstone"/>
                <a:sym typeface="Quattrocento Sans"/>
              </a:rPr>
              <a:t>Čím si chcel/a byť, keď si bol/a malý/á ?</a:t>
            </a:r>
            <a:endParaRPr kumimoji="0" sz="6600" b="1" i="0" u="none" strike="noStrike" kern="0" cap="none" spc="0" normalizeH="0" baseline="0" noProof="0" dirty="0">
              <a:ln>
                <a:noFill/>
              </a:ln>
              <a:solidFill>
                <a:srgbClr val="00807F"/>
              </a:solidFill>
              <a:effectLst/>
              <a:uLnTx/>
              <a:uFillTx/>
              <a:latin typeface="Birthstone"/>
              <a:ea typeface="Birthstone"/>
              <a:cs typeface="Birthstone"/>
              <a:sym typeface="Arial"/>
            </a:endParaRPr>
          </a:p>
        </p:txBody>
      </p:sp>
      <p:pic>
        <p:nvPicPr>
          <p:cNvPr id="432" name="Google Shape;432;p3"/>
          <p:cNvPicPr preferRelativeResize="0"/>
          <p:nvPr/>
        </p:nvPicPr>
        <p:blipFill rotWithShape="1">
          <a:blip r:embed="rId4">
            <a:alphaModFix/>
          </a:blip>
          <a:srcRect/>
          <a:stretch/>
        </p:blipFill>
        <p:spPr>
          <a:xfrm>
            <a:off x="10932553" y="360178"/>
            <a:ext cx="1123437" cy="960539"/>
          </a:xfrm>
          <a:prstGeom prst="rect">
            <a:avLst/>
          </a:prstGeom>
          <a:noFill/>
          <a:ln>
            <a:noFill/>
          </a:ln>
        </p:spPr>
      </p:pic>
      <p:pic>
        <p:nvPicPr>
          <p:cNvPr id="433" name="Google Shape;433;p3"/>
          <p:cNvPicPr preferRelativeResize="0"/>
          <p:nvPr/>
        </p:nvPicPr>
        <p:blipFill rotWithShape="1">
          <a:blip r:embed="rId5">
            <a:alphaModFix/>
          </a:blip>
          <a:srcRect/>
          <a:stretch/>
        </p:blipFill>
        <p:spPr>
          <a:xfrm>
            <a:off x="6543550" y="1956062"/>
            <a:ext cx="4962285" cy="417246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31"/>
                                        </p:tgtEl>
                                        <p:attrNameLst>
                                          <p:attrName>style.visibility</p:attrName>
                                        </p:attrNameLst>
                                      </p:cBhvr>
                                      <p:to>
                                        <p:strVal val="visible"/>
                                      </p:to>
                                    </p:set>
                                    <p:anim calcmode="lin" valueType="num">
                                      <p:cBhvr additive="base">
                                        <p:cTn id="7" dur="500"/>
                                        <p:tgtEl>
                                          <p:spTgt spid="4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17846" cy="6981914"/>
          </a:xfrm>
          <a:prstGeom prst="rect">
            <a:avLst/>
          </a:prstGeom>
        </p:spPr>
      </p:pic>
      <p:pic>
        <p:nvPicPr>
          <p:cNvPr id="9" name="Picture 8"/>
          <p:cNvPicPr>
            <a:picLocks noChangeAspect="1"/>
          </p:cNvPicPr>
          <p:nvPr/>
        </p:nvPicPr>
        <p:blipFill>
          <a:blip r:embed="rId3">
            <a:duotone>
              <a:prstClr val="black"/>
              <a:schemeClr val="tx2">
                <a:tint val="45000"/>
                <a:satMod val="400000"/>
              </a:schemeClr>
            </a:duotone>
            <a:extLst>
              <a:ext uri="{BEBA8EAE-BF5A-486C-A8C5-ECC9F3942E4B}">
                <a14:imgProps xmlns:a14="http://schemas.microsoft.com/office/drawing/2010/main">
                  <a14:imgLayer r:embed="rId4">
                    <a14:imgEffect>
                      <a14:colorTemperature colorTemp="11200"/>
                    </a14:imgEffect>
                    <a14:imgEffect>
                      <a14:saturation sat="33000"/>
                    </a14:imgEffect>
                  </a14:imgLayer>
                </a14:imgProps>
              </a:ext>
              <a:ext uri="{28A0092B-C50C-407E-A947-70E740481C1C}">
                <a14:useLocalDpi xmlns:a14="http://schemas.microsoft.com/office/drawing/2010/main" val="0"/>
              </a:ext>
            </a:extLst>
          </a:blip>
          <a:stretch>
            <a:fillRect/>
          </a:stretch>
        </p:blipFill>
        <p:spPr>
          <a:xfrm>
            <a:off x="265555" y="257883"/>
            <a:ext cx="2058857" cy="1760323"/>
          </a:xfrm>
          <a:prstGeom prst="rect">
            <a:avLst/>
          </a:prstGeom>
        </p:spPr>
      </p:pic>
      <p:sp>
        <p:nvSpPr>
          <p:cNvPr id="4" name="TextBox 3"/>
          <p:cNvSpPr txBox="1"/>
          <p:nvPr/>
        </p:nvSpPr>
        <p:spPr>
          <a:xfrm>
            <a:off x="1766970" y="1706245"/>
            <a:ext cx="8683916" cy="270843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8500" b="1" i="0" u="none" strike="noStrike" kern="1200" cap="none" spc="0" normalizeH="0" baseline="0" noProof="0" dirty="0">
              <a:ln>
                <a:noFill/>
              </a:ln>
              <a:solidFill>
                <a:prstClr val="white"/>
              </a:solidFill>
              <a:effectLst/>
              <a:uLnTx/>
              <a:uFillTx/>
              <a:latin typeface="Maven Pro" charset="0"/>
              <a:ea typeface="Maven Pro" charset="0"/>
              <a:cs typeface="Maven Pro"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k-SK" sz="8500" b="1" i="0" u="none" strike="noStrike" kern="1200" cap="none" spc="0" normalizeH="0" baseline="0" noProof="0" dirty="0">
                <a:ln>
                  <a:noFill/>
                </a:ln>
                <a:solidFill>
                  <a:prstClr val="white"/>
                </a:solidFill>
                <a:effectLst/>
                <a:uLnTx/>
                <a:uFillTx/>
                <a:latin typeface="Maven Pro" charset="0"/>
                <a:ea typeface="Maven Pro" charset="0"/>
                <a:cs typeface="Maven Pro" charset="0"/>
              </a:rPr>
              <a:t>Tímová spolupráca</a:t>
            </a:r>
            <a:endParaRPr kumimoji="0" lang="en-US" sz="8500" b="1" i="0" u="none" strike="noStrike" kern="1200" cap="none" spc="0" normalizeH="0" baseline="0" noProof="0" dirty="0">
              <a:ln>
                <a:noFill/>
              </a:ln>
              <a:solidFill>
                <a:prstClr val="black"/>
              </a:solidFill>
              <a:effectLst/>
              <a:uLnTx/>
              <a:uFillTx/>
              <a:latin typeface="Maven Pro" charset="0"/>
              <a:ea typeface="Maven Pro" charset="0"/>
              <a:cs typeface="Maven Pro" charset="0"/>
            </a:endParaRPr>
          </a:p>
        </p:txBody>
      </p:sp>
      <p:sp>
        <p:nvSpPr>
          <p:cNvPr id="5" name="TextBox 4"/>
          <p:cNvSpPr txBox="1"/>
          <p:nvPr/>
        </p:nvSpPr>
        <p:spPr>
          <a:xfrm>
            <a:off x="1928490" y="1006053"/>
            <a:ext cx="8360880" cy="140038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k-SK" sz="8500" b="1" i="0" u="none" strike="noStrike" kern="1200" cap="none" spc="0" normalizeH="0" baseline="0" noProof="0" dirty="0">
                <a:ln>
                  <a:noFill/>
                </a:ln>
                <a:solidFill>
                  <a:prstClr val="white"/>
                </a:solidFill>
                <a:effectLst/>
                <a:uLnTx/>
                <a:uFillTx/>
                <a:latin typeface="Maven Pro" charset="0"/>
                <a:ea typeface="Maven Pro" charset="0"/>
                <a:cs typeface="Maven Pro" charset="0"/>
              </a:rPr>
              <a:t>Podniková kultúra</a:t>
            </a:r>
            <a:endParaRPr kumimoji="0" lang="en-US" sz="8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p:cNvSpPr txBox="1"/>
          <p:nvPr/>
        </p:nvSpPr>
        <p:spPr>
          <a:xfrm>
            <a:off x="2864259" y="4720541"/>
            <a:ext cx="6489342" cy="140038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k-SK" sz="8500" b="1" i="0" u="none" strike="noStrike" kern="1200" cap="none" spc="0" normalizeH="0" baseline="0" noProof="0" dirty="0">
                <a:ln>
                  <a:noFill/>
                </a:ln>
                <a:solidFill>
                  <a:prstClr val="white"/>
                </a:solidFill>
                <a:effectLst/>
                <a:uLnTx/>
                <a:uFillTx/>
                <a:latin typeface="Maven Pro" charset="0"/>
                <a:ea typeface="Maven Pro" charset="0"/>
                <a:cs typeface="Maven Pro" charset="0"/>
              </a:rPr>
              <a:t>Sebapoznanie</a:t>
            </a:r>
          </a:p>
        </p:txBody>
      </p:sp>
      <p:cxnSp>
        <p:nvCxnSpPr>
          <p:cNvPr id="8" name="Straight Connector 7"/>
          <p:cNvCxnSpPr/>
          <p:nvPr/>
        </p:nvCxnSpPr>
        <p:spPr>
          <a:xfrm flipV="1">
            <a:off x="4036568" y="4848727"/>
            <a:ext cx="4144710" cy="1"/>
          </a:xfrm>
          <a:prstGeom prst="line">
            <a:avLst/>
          </a:prstGeom>
          <a:ln w="38100">
            <a:solidFill>
              <a:srgbClr val="FFFFFF"/>
            </a:solidFill>
          </a:ln>
        </p:spPr>
        <p:style>
          <a:lnRef idx="1">
            <a:schemeClr val="accent1"/>
          </a:lnRef>
          <a:fillRef idx="0">
            <a:schemeClr val="accent1"/>
          </a:fillRef>
          <a:effectRef idx="0">
            <a:schemeClr val="accent1"/>
          </a:effectRef>
          <a:fontRef idx="minor">
            <a:schemeClr val="tx1"/>
          </a:fontRef>
        </p:style>
      </p:cxnSp>
      <p:sp>
        <p:nvSpPr>
          <p:cNvPr id="19" name="Triangle 18"/>
          <p:cNvSpPr/>
          <p:nvPr/>
        </p:nvSpPr>
        <p:spPr>
          <a:xfrm>
            <a:off x="5942280" y="4561411"/>
            <a:ext cx="333286" cy="28731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1" name="Straight Connector 20"/>
          <p:cNvCxnSpPr/>
          <p:nvPr/>
        </p:nvCxnSpPr>
        <p:spPr>
          <a:xfrm flipV="1">
            <a:off x="4036568" y="2891741"/>
            <a:ext cx="4144710" cy="1"/>
          </a:xfrm>
          <a:prstGeom prst="line">
            <a:avLst/>
          </a:prstGeom>
          <a:ln w="38100">
            <a:solidFill>
              <a:srgbClr val="FFFFFF"/>
            </a:solidFill>
          </a:ln>
        </p:spPr>
        <p:style>
          <a:lnRef idx="1">
            <a:schemeClr val="accent1"/>
          </a:lnRef>
          <a:fillRef idx="0">
            <a:schemeClr val="accent1"/>
          </a:fillRef>
          <a:effectRef idx="0">
            <a:schemeClr val="accent1"/>
          </a:effectRef>
          <a:fontRef idx="minor">
            <a:schemeClr val="tx1"/>
          </a:fontRef>
        </p:style>
      </p:cxnSp>
      <p:sp>
        <p:nvSpPr>
          <p:cNvPr id="22" name="Triangle 21"/>
          <p:cNvSpPr/>
          <p:nvPr/>
        </p:nvSpPr>
        <p:spPr>
          <a:xfrm>
            <a:off x="5942280" y="2604425"/>
            <a:ext cx="333286" cy="28731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44428" y="372853"/>
            <a:ext cx="1123437" cy="960539"/>
          </a:xfrm>
          <a:prstGeom prst="rect">
            <a:avLst/>
          </a:prstGeom>
        </p:spPr>
      </p:pic>
    </p:spTree>
    <p:extLst>
      <p:ext uri="{BB962C8B-B14F-4D97-AF65-F5344CB8AC3E}">
        <p14:creationId xmlns:p14="http://schemas.microsoft.com/office/powerpoint/2010/main" val="822160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pic>
        <p:nvPicPr>
          <p:cNvPr id="450" name="Google Shape;450;p5"/>
          <p:cNvPicPr preferRelativeResize="0"/>
          <p:nvPr/>
        </p:nvPicPr>
        <p:blipFill rotWithShape="1">
          <a:blip r:embed="rId3">
            <a:alphaModFix/>
          </a:blip>
          <a:srcRect l="12176" r="8725"/>
          <a:stretch/>
        </p:blipFill>
        <p:spPr>
          <a:xfrm>
            <a:off x="-1" y="0"/>
            <a:ext cx="12192001" cy="6858000"/>
          </a:xfrm>
          <a:prstGeom prst="rect">
            <a:avLst/>
          </a:prstGeom>
          <a:noFill/>
          <a:ln>
            <a:noFill/>
          </a:ln>
        </p:spPr>
      </p:pic>
      <p:sp>
        <p:nvSpPr>
          <p:cNvPr id="451" name="Google Shape;451;p5"/>
          <p:cNvSpPr txBox="1"/>
          <p:nvPr/>
        </p:nvSpPr>
        <p:spPr>
          <a:xfrm>
            <a:off x="195209" y="2410053"/>
            <a:ext cx="6770670" cy="35342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br>
              <a:rPr lang="sk-SK" sz="4800" b="1" baseline="30000" dirty="0">
                <a:solidFill>
                  <a:schemeClr val="lt1"/>
                </a:solidFill>
                <a:latin typeface="Calibri"/>
                <a:ea typeface="Calibri"/>
                <a:cs typeface="Calibri"/>
                <a:sym typeface="Calibri"/>
              </a:rPr>
            </a:br>
            <a:r>
              <a:rPr lang="sk-SK" sz="11500" b="1" baseline="30000" dirty="0">
                <a:solidFill>
                  <a:schemeClr val="lt1"/>
                </a:solidFill>
                <a:latin typeface="Birthstone" panose="020B0604020202020204" charset="0"/>
                <a:ea typeface="Maven Pro"/>
                <a:cs typeface="Maven Pro"/>
                <a:sym typeface="Maven Pro"/>
              </a:rPr>
              <a:t>Používam silné stránky každý deň. </a:t>
            </a:r>
            <a:endParaRPr sz="2000" dirty="0">
              <a:latin typeface="Birthstone" panose="020B0604020202020204" charset="0"/>
            </a:endParaRPr>
          </a:p>
        </p:txBody>
      </p:sp>
      <p:pic>
        <p:nvPicPr>
          <p:cNvPr id="452" name="Google Shape;452;p5"/>
          <p:cNvPicPr preferRelativeResize="0"/>
          <p:nvPr/>
        </p:nvPicPr>
        <p:blipFill rotWithShape="1">
          <a:blip r:embed="rId4">
            <a:alphaModFix/>
          </a:blip>
          <a:srcRect/>
          <a:stretch/>
        </p:blipFill>
        <p:spPr>
          <a:xfrm>
            <a:off x="11068563" y="354572"/>
            <a:ext cx="1123437" cy="96053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77A617">
            <a:alpha val="20000"/>
          </a:srgbClr>
        </a:solidFill>
        <a:effectLst/>
      </p:bgPr>
    </p:bg>
    <p:spTree>
      <p:nvGrpSpPr>
        <p:cNvPr id="1" name="Shape 467"/>
        <p:cNvGrpSpPr/>
        <p:nvPr/>
      </p:nvGrpSpPr>
      <p:grpSpPr>
        <a:xfrm>
          <a:off x="0" y="0"/>
          <a:ext cx="0" cy="0"/>
          <a:chOff x="0" y="0"/>
          <a:chExt cx="0" cy="0"/>
        </a:xfrm>
      </p:grpSpPr>
      <p:sp>
        <p:nvSpPr>
          <p:cNvPr id="470" name="Google Shape;470;p7"/>
          <p:cNvSpPr txBox="1">
            <a:spLocks noGrp="1"/>
          </p:cNvSpPr>
          <p:nvPr>
            <p:ph type="ctrTitle"/>
          </p:nvPr>
        </p:nvSpPr>
        <p:spPr>
          <a:xfrm>
            <a:off x="449253" y="956398"/>
            <a:ext cx="10655559" cy="1851659"/>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FFC000"/>
              </a:buClr>
              <a:buSzPct val="100000"/>
              <a:buFont typeface="Calibri"/>
              <a:buNone/>
            </a:pPr>
            <a:r>
              <a:rPr lang="sk-SK" sz="5100" b="1" dirty="0">
                <a:solidFill>
                  <a:srgbClr val="FFC000"/>
                </a:solidFill>
              </a:rPr>
              <a:t>Na čo sa zameriavame ako rodičia a učitelia?</a:t>
            </a:r>
            <a:br>
              <a:rPr lang="sk-SK" sz="5100" b="1" dirty="0">
                <a:solidFill>
                  <a:srgbClr val="FFC000"/>
                </a:solidFill>
              </a:rPr>
            </a:br>
            <a:br>
              <a:rPr lang="sk-SK" sz="5100" b="1" dirty="0">
                <a:solidFill>
                  <a:srgbClr val="FFC000"/>
                </a:solidFill>
              </a:rPr>
            </a:br>
            <a:endParaRPr sz="5100" b="1" dirty="0">
              <a:solidFill>
                <a:srgbClr val="FFFFFF"/>
              </a:solidFill>
            </a:endParaRPr>
          </a:p>
        </p:txBody>
      </p:sp>
      <p:graphicFrame>
        <p:nvGraphicFramePr>
          <p:cNvPr id="471" name="Google Shape;471;p7"/>
          <p:cNvGraphicFramePr/>
          <p:nvPr>
            <p:extLst>
              <p:ext uri="{D42A27DB-BD31-4B8C-83A1-F6EECF244321}">
                <p14:modId xmlns:p14="http://schemas.microsoft.com/office/powerpoint/2010/main" val="854835212"/>
              </p:ext>
            </p:extLst>
          </p:nvPr>
        </p:nvGraphicFramePr>
        <p:xfrm>
          <a:off x="638311" y="1767075"/>
          <a:ext cx="4559550" cy="3967475"/>
        </p:xfrm>
        <a:graphic>
          <a:graphicData uri="http://schemas.openxmlformats.org/drawingml/2006/table">
            <a:tbl>
              <a:tblPr firstRow="1" bandRow="1">
                <a:tableStyleId>{B35404E3-0C89-4DAF-B4A1-A678E8F39F3E}</a:tableStyleId>
              </a:tblPr>
              <a:tblGrid>
                <a:gridCol w="1627400">
                  <a:extLst>
                    <a:ext uri="{9D8B030D-6E8A-4147-A177-3AD203B41FA5}">
                      <a16:colId xmlns:a16="http://schemas.microsoft.com/office/drawing/2014/main" val="20000"/>
                    </a:ext>
                  </a:extLst>
                </a:gridCol>
                <a:gridCol w="1309925">
                  <a:extLst>
                    <a:ext uri="{9D8B030D-6E8A-4147-A177-3AD203B41FA5}">
                      <a16:colId xmlns:a16="http://schemas.microsoft.com/office/drawing/2014/main" val="20001"/>
                    </a:ext>
                  </a:extLst>
                </a:gridCol>
                <a:gridCol w="1622225">
                  <a:extLst>
                    <a:ext uri="{9D8B030D-6E8A-4147-A177-3AD203B41FA5}">
                      <a16:colId xmlns:a16="http://schemas.microsoft.com/office/drawing/2014/main" val="20002"/>
                    </a:ext>
                  </a:extLst>
                </a:gridCol>
              </a:tblGrid>
              <a:tr h="513075">
                <a:tc>
                  <a:txBody>
                    <a:bodyPr/>
                    <a:lstStyle/>
                    <a:p>
                      <a:pPr marL="0" marR="0" lvl="0" indent="0" algn="l" rtl="0">
                        <a:spcBef>
                          <a:spcPts val="0"/>
                        </a:spcBef>
                        <a:spcAft>
                          <a:spcPts val="0"/>
                        </a:spcAft>
                        <a:buNone/>
                      </a:pPr>
                      <a:r>
                        <a:rPr lang="sk-SK" sz="2000" u="none" strike="noStrike" cap="none" dirty="0"/>
                        <a:t>Krajina</a:t>
                      </a:r>
                      <a:endParaRPr dirty="0">
                        <a:latin typeface="Maven Pro" panose="020B0604020202020204" charset="0"/>
                        <a:cs typeface="Maven Pro" panose="020B0604020202020204" charset="0"/>
                      </a:endParaRPr>
                    </a:p>
                  </a:txBody>
                  <a:tcPr marL="96225" marR="96225" marT="45725" marB="45725">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sk-SK" sz="2000"/>
                        <a:t>Fókus na 1</a:t>
                      </a:r>
                      <a:endParaRPr>
                        <a:latin typeface="Maven Pro" panose="020B0604020202020204" charset="0"/>
                        <a:cs typeface="Maven Pro" panose="020B0604020202020204" charset="0"/>
                      </a:endParaRPr>
                    </a:p>
                  </a:txBody>
                  <a:tcPr marL="96225" marR="96225"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sk-SK" sz="2000"/>
                        <a:t>Fókus na 5</a:t>
                      </a:r>
                      <a:endParaRPr>
                        <a:latin typeface="Maven Pro" panose="020B0604020202020204" charset="0"/>
                        <a:cs typeface="Maven Pro" panose="020B0604020202020204" charset="0"/>
                      </a:endParaRPr>
                    </a:p>
                  </a:txBody>
                  <a:tcPr marL="96225" marR="96225" marT="45725" marB="45725">
                    <a:lnL w="12700" cap="flat" cmpd="sng" algn="ctr">
                      <a:solidFill>
                        <a:schemeClr val="tx1"/>
                      </a:solidFill>
                      <a:prstDash val="solid"/>
                      <a:round/>
                      <a:headEnd type="none" w="med" len="med"/>
                      <a:tailEnd type="none" w="med" len="me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13075">
                <a:tc>
                  <a:txBody>
                    <a:bodyPr/>
                    <a:lstStyle/>
                    <a:p>
                      <a:pPr marL="0" marR="0" lvl="0" indent="0" algn="l" rtl="0">
                        <a:spcBef>
                          <a:spcPts val="0"/>
                        </a:spcBef>
                        <a:spcAft>
                          <a:spcPts val="0"/>
                        </a:spcAft>
                        <a:buNone/>
                      </a:pPr>
                      <a:r>
                        <a:rPr lang="sk-SK" sz="2000"/>
                        <a:t>Veľká Británia</a:t>
                      </a:r>
                      <a:endParaRPr>
                        <a:latin typeface="Maven Pro" panose="020B0604020202020204" charset="0"/>
                        <a:cs typeface="Maven Pro" panose="020B0604020202020204" charset="0"/>
                      </a:endParaRPr>
                    </a:p>
                  </a:txBody>
                  <a:tcPr marL="96225" marR="96225" marT="45725" marB="45725">
                    <a:lnL w="12700" cmpd="sng">
                      <a:noFill/>
                      <a:prstDash val="soli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sk-SK" sz="2000" dirty="0"/>
                        <a:t>22%</a:t>
                      </a:r>
                      <a:endParaRPr sz="2000" dirty="0">
                        <a:latin typeface="Maven Pro" panose="020B0604020202020204" charset="0"/>
                        <a:cs typeface="Maven Pro" panose="020B0604020202020204" charset="0"/>
                      </a:endParaRPr>
                    </a:p>
                  </a:txBody>
                  <a:tcPr marL="96225" marR="96225"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sk-SK" sz="2000"/>
                        <a:t>52%</a:t>
                      </a:r>
                      <a:endParaRPr sz="2000">
                        <a:latin typeface="Maven Pro" panose="020B0604020202020204" charset="0"/>
                        <a:cs typeface="Maven Pro" panose="020B0604020202020204" charset="0"/>
                      </a:endParaRPr>
                    </a:p>
                  </a:txBody>
                  <a:tcPr marL="96225" marR="96225" marT="45725" marB="45725">
                    <a:lnL w="12700" cap="flat" cmpd="sng" algn="ctr">
                      <a:solidFill>
                        <a:schemeClr val="tx1"/>
                      </a:solidFill>
                      <a:prstDash val="solid"/>
                      <a:round/>
                      <a:headEnd type="none" w="med" len="med"/>
                      <a:tailEnd type="none" w="med" len="me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13075">
                <a:tc>
                  <a:txBody>
                    <a:bodyPr/>
                    <a:lstStyle/>
                    <a:p>
                      <a:pPr marL="0" marR="0" lvl="0" indent="0" algn="l" rtl="0">
                        <a:spcBef>
                          <a:spcPts val="0"/>
                        </a:spcBef>
                        <a:spcAft>
                          <a:spcPts val="0"/>
                        </a:spcAft>
                        <a:buNone/>
                      </a:pPr>
                      <a:r>
                        <a:rPr lang="sk-SK" sz="2000"/>
                        <a:t>Japonsko</a:t>
                      </a:r>
                      <a:endParaRPr>
                        <a:latin typeface="Maven Pro" panose="020B0604020202020204" charset="0"/>
                        <a:cs typeface="Maven Pro" panose="020B0604020202020204" charset="0"/>
                      </a:endParaRPr>
                    </a:p>
                  </a:txBody>
                  <a:tcPr marL="96225" marR="96225" marT="45725" marB="45725">
                    <a:lnL w="12700" cmpd="sng">
                      <a:noFill/>
                      <a:prstDash val="soli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sk-SK" sz="2000"/>
                        <a:t>18%</a:t>
                      </a:r>
                      <a:endParaRPr sz="2000">
                        <a:latin typeface="Maven Pro" panose="020B0604020202020204" charset="0"/>
                        <a:cs typeface="Maven Pro" panose="020B0604020202020204" charset="0"/>
                      </a:endParaRPr>
                    </a:p>
                  </a:txBody>
                  <a:tcPr marL="96225" marR="96225"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sk-SK" sz="2000" dirty="0"/>
                        <a:t>43%</a:t>
                      </a:r>
                      <a:endParaRPr sz="2000" dirty="0">
                        <a:latin typeface="Maven Pro" panose="020B0604020202020204" charset="0"/>
                        <a:cs typeface="Maven Pro" panose="020B0604020202020204" charset="0"/>
                      </a:endParaRPr>
                    </a:p>
                  </a:txBody>
                  <a:tcPr marL="96225" marR="96225" marT="45725" marB="45725">
                    <a:lnL w="12700" cap="flat" cmpd="sng" algn="ctr">
                      <a:solidFill>
                        <a:schemeClr val="tx1"/>
                      </a:solidFill>
                      <a:prstDash val="solid"/>
                      <a:round/>
                      <a:headEnd type="none" w="med" len="med"/>
                      <a:tailEnd type="none" w="med" len="me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13075">
                <a:tc>
                  <a:txBody>
                    <a:bodyPr/>
                    <a:lstStyle/>
                    <a:p>
                      <a:pPr marL="0" marR="0" lvl="0" indent="0" algn="l" rtl="0">
                        <a:spcBef>
                          <a:spcPts val="0"/>
                        </a:spcBef>
                        <a:spcAft>
                          <a:spcPts val="0"/>
                        </a:spcAft>
                        <a:buNone/>
                      </a:pPr>
                      <a:r>
                        <a:rPr lang="sk-SK" sz="2000" dirty="0"/>
                        <a:t>Čína</a:t>
                      </a:r>
                      <a:endParaRPr dirty="0">
                        <a:latin typeface="Maven Pro" panose="020B0604020202020204" charset="0"/>
                        <a:cs typeface="Maven Pro" panose="020B0604020202020204" charset="0"/>
                      </a:endParaRPr>
                    </a:p>
                  </a:txBody>
                  <a:tcPr marL="96225" marR="96225" marT="45725" marB="45725">
                    <a:lnL w="12700" cmpd="sng">
                      <a:noFill/>
                      <a:prstDash val="soli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sk-SK" sz="2000" dirty="0"/>
                        <a:t>8%</a:t>
                      </a:r>
                      <a:endParaRPr sz="2000" dirty="0">
                        <a:latin typeface="Maven Pro" panose="020B0604020202020204" charset="0"/>
                        <a:cs typeface="Maven Pro" panose="020B0604020202020204" charset="0"/>
                      </a:endParaRPr>
                    </a:p>
                  </a:txBody>
                  <a:tcPr marL="96225" marR="96225"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sk-SK" sz="2000" dirty="0"/>
                        <a:t>56%</a:t>
                      </a:r>
                      <a:endParaRPr sz="2000" dirty="0">
                        <a:latin typeface="Maven Pro" panose="020B0604020202020204" charset="0"/>
                        <a:cs typeface="Maven Pro" panose="020B0604020202020204" charset="0"/>
                      </a:endParaRPr>
                    </a:p>
                  </a:txBody>
                  <a:tcPr marL="96225" marR="96225" marT="45725" marB="45725">
                    <a:lnL w="12700" cap="flat" cmpd="sng" algn="ctr">
                      <a:solidFill>
                        <a:schemeClr val="tx1"/>
                      </a:solidFill>
                      <a:prstDash val="solid"/>
                      <a:round/>
                      <a:headEnd type="none" w="med" len="med"/>
                      <a:tailEnd type="none" w="med" len="me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13075">
                <a:tc>
                  <a:txBody>
                    <a:bodyPr/>
                    <a:lstStyle/>
                    <a:p>
                      <a:pPr marL="0" marR="0" lvl="0" indent="0" algn="l" rtl="0">
                        <a:spcBef>
                          <a:spcPts val="0"/>
                        </a:spcBef>
                        <a:spcAft>
                          <a:spcPts val="0"/>
                        </a:spcAft>
                        <a:buNone/>
                      </a:pPr>
                      <a:r>
                        <a:rPr lang="sk-SK" sz="2000"/>
                        <a:t>Francúzsko</a:t>
                      </a:r>
                      <a:endParaRPr>
                        <a:latin typeface="Maven Pro" panose="020B0604020202020204" charset="0"/>
                        <a:cs typeface="Maven Pro" panose="020B0604020202020204" charset="0"/>
                      </a:endParaRPr>
                    </a:p>
                  </a:txBody>
                  <a:tcPr marL="96225" marR="96225" marT="45725" marB="45725">
                    <a:lnL w="12700" cmpd="sng">
                      <a:noFill/>
                      <a:prstDash val="soli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sk-SK" sz="2000"/>
                        <a:t>7%</a:t>
                      </a:r>
                      <a:endParaRPr sz="2000">
                        <a:latin typeface="Maven Pro" panose="020B0604020202020204" charset="0"/>
                        <a:cs typeface="Maven Pro" panose="020B0604020202020204" charset="0"/>
                      </a:endParaRPr>
                    </a:p>
                  </a:txBody>
                  <a:tcPr marL="96225" marR="96225"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sk-SK" sz="2000" dirty="0"/>
                        <a:t>87%</a:t>
                      </a:r>
                      <a:endParaRPr sz="2000" dirty="0">
                        <a:latin typeface="Maven Pro" panose="020B0604020202020204" charset="0"/>
                        <a:cs typeface="Maven Pro" panose="020B0604020202020204" charset="0"/>
                      </a:endParaRPr>
                    </a:p>
                  </a:txBody>
                  <a:tcPr marL="96225" marR="96225" marT="45725" marB="45725">
                    <a:lnL w="12700" cap="flat" cmpd="sng" algn="ctr">
                      <a:solidFill>
                        <a:schemeClr val="tx1"/>
                      </a:solidFill>
                      <a:prstDash val="solid"/>
                      <a:round/>
                      <a:headEnd type="none" w="med" len="med"/>
                      <a:tailEnd type="none" w="med" len="me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513075">
                <a:tc>
                  <a:txBody>
                    <a:bodyPr/>
                    <a:lstStyle/>
                    <a:p>
                      <a:pPr marL="0" marR="0" lvl="0" indent="0" algn="l" rtl="0">
                        <a:spcBef>
                          <a:spcPts val="0"/>
                        </a:spcBef>
                        <a:spcAft>
                          <a:spcPts val="0"/>
                        </a:spcAft>
                        <a:buNone/>
                      </a:pPr>
                      <a:r>
                        <a:rPr lang="sk-SK" sz="2000"/>
                        <a:t>USA</a:t>
                      </a:r>
                      <a:endParaRPr>
                        <a:latin typeface="Maven Pro" panose="020B0604020202020204" charset="0"/>
                        <a:cs typeface="Maven Pro" panose="020B0604020202020204" charset="0"/>
                      </a:endParaRPr>
                    </a:p>
                  </a:txBody>
                  <a:tcPr marL="96225" marR="96225" marT="45725" marB="45725">
                    <a:lnL w="12700" cmpd="sng">
                      <a:noFill/>
                      <a:prstDash val="soli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sk-SK" sz="2000"/>
                        <a:t>7%</a:t>
                      </a:r>
                      <a:endParaRPr sz="2000">
                        <a:latin typeface="Maven Pro" panose="020B0604020202020204" charset="0"/>
                        <a:cs typeface="Maven Pro" panose="020B0604020202020204" charset="0"/>
                      </a:endParaRPr>
                    </a:p>
                  </a:txBody>
                  <a:tcPr marL="96225" marR="96225"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sk-SK" sz="2000" dirty="0"/>
                        <a:t>77%</a:t>
                      </a:r>
                      <a:endParaRPr sz="2000" dirty="0">
                        <a:latin typeface="Maven Pro" panose="020B0604020202020204" charset="0"/>
                        <a:cs typeface="Maven Pro" panose="020B0604020202020204" charset="0"/>
                      </a:endParaRPr>
                    </a:p>
                  </a:txBody>
                  <a:tcPr marL="96225" marR="96225" marT="45725" marB="45725">
                    <a:lnL w="12700" cap="flat" cmpd="sng" algn="ctr">
                      <a:solidFill>
                        <a:schemeClr val="tx1"/>
                      </a:solidFill>
                      <a:prstDash val="solid"/>
                      <a:round/>
                      <a:headEnd type="none" w="med" len="med"/>
                      <a:tailEnd type="none" w="med" len="me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513075">
                <a:tc>
                  <a:txBody>
                    <a:bodyPr/>
                    <a:lstStyle/>
                    <a:p>
                      <a:pPr marL="0" marR="0" lvl="0" indent="0" algn="l" rtl="0">
                        <a:spcBef>
                          <a:spcPts val="0"/>
                        </a:spcBef>
                        <a:spcAft>
                          <a:spcPts val="0"/>
                        </a:spcAft>
                        <a:buNone/>
                      </a:pPr>
                      <a:r>
                        <a:rPr lang="sk-SK" sz="2000"/>
                        <a:t>Kanada</a:t>
                      </a:r>
                      <a:endParaRPr>
                        <a:latin typeface="Maven Pro" panose="020B0604020202020204" charset="0"/>
                        <a:cs typeface="Maven Pro" panose="020B0604020202020204" charset="0"/>
                      </a:endParaRPr>
                    </a:p>
                  </a:txBody>
                  <a:tcPr marL="96225" marR="96225" marT="45725" marB="45725">
                    <a:lnL w="12700" cmpd="sng">
                      <a:noFill/>
                      <a:prstDash val="soli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sk-SK" sz="2000"/>
                        <a:t>6%</a:t>
                      </a:r>
                      <a:endParaRPr sz="2000">
                        <a:latin typeface="Maven Pro" panose="020B0604020202020204" charset="0"/>
                        <a:cs typeface="Maven Pro" panose="020B0604020202020204" charset="0"/>
                      </a:endParaRPr>
                    </a:p>
                  </a:txBody>
                  <a:tcPr marL="96225" marR="96225"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sk-SK" sz="2000" dirty="0"/>
                        <a:t>83%</a:t>
                      </a:r>
                      <a:endParaRPr sz="2000" dirty="0">
                        <a:latin typeface="Maven Pro" panose="020B0604020202020204" charset="0"/>
                        <a:cs typeface="Maven Pro" panose="020B0604020202020204" charset="0"/>
                      </a:endParaRPr>
                    </a:p>
                  </a:txBody>
                  <a:tcPr marL="96225" marR="96225" marT="45725" marB="45725">
                    <a:lnL w="12700" cap="flat" cmpd="sng" algn="ctr">
                      <a:solidFill>
                        <a:schemeClr val="tx1"/>
                      </a:solidFill>
                      <a:prstDash val="solid"/>
                      <a:round/>
                      <a:headEnd type="none" w="med" len="med"/>
                      <a:tailEnd type="none" w="med" len="me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bl>
          </a:graphicData>
        </a:graphic>
      </p:graphicFrame>
      <p:grpSp>
        <p:nvGrpSpPr>
          <p:cNvPr id="472" name="Google Shape;472;p7"/>
          <p:cNvGrpSpPr/>
          <p:nvPr/>
        </p:nvGrpSpPr>
        <p:grpSpPr>
          <a:xfrm>
            <a:off x="5507514" y="1000354"/>
            <a:ext cx="6385388" cy="5500915"/>
            <a:chOff x="5487635" y="1088571"/>
            <a:chExt cx="6385388" cy="5500915"/>
          </a:xfrm>
        </p:grpSpPr>
        <p:sp>
          <p:nvSpPr>
            <p:cNvPr id="473" name="Google Shape;473;p7"/>
            <p:cNvSpPr/>
            <p:nvPr/>
          </p:nvSpPr>
          <p:spPr>
            <a:xfrm>
              <a:off x="5806592" y="1088571"/>
              <a:ext cx="6066431" cy="5500915"/>
            </a:xfrm>
            <a:prstGeom prst="rect">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474" name="Google Shape;474;p7"/>
            <p:cNvPicPr preferRelativeResize="0"/>
            <p:nvPr/>
          </p:nvPicPr>
          <p:blipFill rotWithShape="1">
            <a:blip r:embed="rId3">
              <a:alphaModFix/>
            </a:blip>
            <a:srcRect/>
            <a:stretch/>
          </p:blipFill>
          <p:spPr>
            <a:xfrm>
              <a:off x="6095990" y="1224910"/>
              <a:ext cx="5487278" cy="5133539"/>
            </a:xfrm>
            <a:prstGeom prst="rect">
              <a:avLst/>
            </a:prstGeom>
            <a:noFill/>
            <a:ln>
              <a:noFill/>
            </a:ln>
          </p:spPr>
        </p:pic>
        <p:sp>
          <p:nvSpPr>
            <p:cNvPr id="475" name="Google Shape;475;p7"/>
            <p:cNvSpPr/>
            <p:nvPr/>
          </p:nvSpPr>
          <p:spPr>
            <a:xfrm>
              <a:off x="5487635" y="3562803"/>
              <a:ext cx="1109175" cy="283483"/>
            </a:xfrm>
            <a:prstGeom prst="rightArrow">
              <a:avLst>
                <a:gd name="adj1" fmla="val 50000"/>
                <a:gd name="adj2" fmla="val 50000"/>
              </a:avLst>
            </a:prstGeom>
            <a:solidFill>
              <a:srgbClr val="77A617"/>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71"/>
                                        </p:tgtEl>
                                        <p:attrNameLst>
                                          <p:attrName>style.visibility</p:attrName>
                                        </p:attrNameLst>
                                      </p:cBhvr>
                                      <p:to>
                                        <p:strVal val="visible"/>
                                      </p:to>
                                    </p:set>
                                    <p:anim calcmode="lin" valueType="num">
                                      <p:cBhvr additive="base">
                                        <p:cTn id="7" dur="500"/>
                                        <p:tgtEl>
                                          <p:spTgt spid="471"/>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72"/>
                                        </p:tgtEl>
                                        <p:attrNameLst>
                                          <p:attrName>style.visibility</p:attrName>
                                        </p:attrNameLst>
                                      </p:cBhvr>
                                      <p:to>
                                        <p:strVal val="visible"/>
                                      </p:to>
                                    </p:set>
                                    <p:anim calcmode="lin" valueType="num">
                                      <p:cBhvr additive="base">
                                        <p:cTn id="12" dur="500"/>
                                        <p:tgtEl>
                                          <p:spTgt spid="4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9000"/>
            <a:lum/>
          </a:blip>
          <a:srcRect/>
          <a:stretch>
            <a:fillRect t="-9000" b="-9000"/>
          </a:stretch>
        </a:blipFill>
        <a:effectLst/>
      </p:bgPr>
    </p:bg>
    <p:spTree>
      <p:nvGrpSpPr>
        <p:cNvPr id="1" name=""/>
        <p:cNvGrpSpPr/>
        <p:nvPr/>
      </p:nvGrpSpPr>
      <p:grpSpPr>
        <a:xfrm>
          <a:off x="0" y="0"/>
          <a:ext cx="0" cy="0"/>
          <a:chOff x="0" y="0"/>
          <a:chExt cx="0" cy="0"/>
        </a:xfrm>
      </p:grpSpPr>
      <p:sp>
        <p:nvSpPr>
          <p:cNvPr id="6" name="Google Shape;596;p17">
            <a:extLst>
              <a:ext uri="{FF2B5EF4-FFF2-40B4-BE49-F238E27FC236}">
                <a16:creationId xmlns:a16="http://schemas.microsoft.com/office/drawing/2014/main" id="{4EA285E0-0489-D41F-49C6-F0A430AFAD38}"/>
              </a:ext>
            </a:extLst>
          </p:cNvPr>
          <p:cNvSpPr txBox="1">
            <a:spLocks noGrp="1"/>
          </p:cNvSpPr>
          <p:nvPr>
            <p:ph type="body" idx="1"/>
          </p:nvPr>
        </p:nvSpPr>
        <p:spPr>
          <a:xfrm>
            <a:off x="1016001" y="2879726"/>
            <a:ext cx="3438525" cy="549275"/>
          </a:xfrm>
          <a:prstGeom prst="rect">
            <a:avLst/>
          </a:prstGeom>
          <a:noFill/>
          <a:ln>
            <a:noFill/>
          </a:ln>
        </p:spPr>
        <p:txBody>
          <a:bodyPr spcFirstLastPara="1" wrap="square" lIns="60950" tIns="30467" rIns="60950" bIns="30467" anchor="b" anchorCtr="0">
            <a:normAutofit/>
          </a:bodyPr>
          <a:lstStyle/>
          <a:p>
            <a:pPr marL="0" indent="0" algn="ctr">
              <a:spcBef>
                <a:spcPts val="0"/>
              </a:spcBef>
              <a:buSzPts val="2400"/>
              <a:buNone/>
            </a:pPr>
            <a:r>
              <a:rPr lang="sk-SK" sz="2667" b="1" dirty="0">
                <a:latin typeface="Maven Pro" panose="020B0604020202020204" charset="0"/>
                <a:ea typeface="Ubuntu Light"/>
                <a:cs typeface="Maven Pro" panose="020B0604020202020204" charset="0"/>
                <a:sym typeface="Ubuntu Light"/>
              </a:rPr>
              <a:t>Konvenčný prístup</a:t>
            </a:r>
            <a:endParaRPr sz="2933" b="1" dirty="0">
              <a:latin typeface="Maven Pro" panose="020B0604020202020204" charset="0"/>
              <a:cs typeface="Maven Pro" panose="020B0604020202020204" charset="0"/>
            </a:endParaRPr>
          </a:p>
        </p:txBody>
      </p:sp>
      <p:grpSp>
        <p:nvGrpSpPr>
          <p:cNvPr id="7" name="Google Shape;597;p17">
            <a:extLst>
              <a:ext uri="{FF2B5EF4-FFF2-40B4-BE49-F238E27FC236}">
                <a16:creationId xmlns:a16="http://schemas.microsoft.com/office/drawing/2014/main" id="{55C10DE1-3E4A-5D8B-AD34-676F4C4AD5B6}"/>
              </a:ext>
            </a:extLst>
          </p:cNvPr>
          <p:cNvGrpSpPr/>
          <p:nvPr/>
        </p:nvGrpSpPr>
        <p:grpSpPr>
          <a:xfrm>
            <a:off x="456221" y="3436080"/>
            <a:ext cx="4437030" cy="2458497"/>
            <a:chOff x="-350921" y="-1579"/>
            <a:chExt cx="5702429" cy="3687746"/>
          </a:xfrm>
        </p:grpSpPr>
        <p:sp>
          <p:nvSpPr>
            <p:cNvPr id="8" name="Google Shape;598;p17">
              <a:extLst>
                <a:ext uri="{FF2B5EF4-FFF2-40B4-BE49-F238E27FC236}">
                  <a16:creationId xmlns:a16="http://schemas.microsoft.com/office/drawing/2014/main" id="{69B87B9D-A968-8B46-E3C3-DEB7CCBC4DC6}"/>
                </a:ext>
              </a:extLst>
            </p:cNvPr>
            <p:cNvSpPr/>
            <p:nvPr/>
          </p:nvSpPr>
          <p:spPr>
            <a:xfrm>
              <a:off x="3147398" y="945725"/>
              <a:ext cx="1793136" cy="1793136"/>
            </a:xfrm>
            <a:prstGeom prst="rect">
              <a:avLst/>
            </a:prstGeom>
            <a:noFill/>
            <a:ln>
              <a:noFill/>
            </a:ln>
          </p:spPr>
          <p:txBody>
            <a:bodyPr spcFirstLastPara="1" wrap="square" lIns="60950" tIns="60950" rIns="60950" bIns="60950" anchor="ctr" anchorCtr="0">
              <a:noAutofit/>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srgbClr val="000000"/>
                </a:solidFill>
                <a:effectLst/>
                <a:uLnTx/>
                <a:uFillTx/>
                <a:latin typeface="Arial"/>
                <a:ea typeface="+mn-ea"/>
                <a:cs typeface="Arial"/>
                <a:sym typeface="Arial"/>
              </a:endParaRPr>
            </a:p>
          </p:txBody>
        </p:sp>
        <p:sp>
          <p:nvSpPr>
            <p:cNvPr id="9" name="Google Shape;599;p17">
              <a:extLst>
                <a:ext uri="{FF2B5EF4-FFF2-40B4-BE49-F238E27FC236}">
                  <a16:creationId xmlns:a16="http://schemas.microsoft.com/office/drawing/2014/main" id="{DADDDED3-4852-25AD-DADA-38799DE61ED7}"/>
                </a:ext>
              </a:extLst>
            </p:cNvPr>
            <p:cNvSpPr txBox="1"/>
            <p:nvPr/>
          </p:nvSpPr>
          <p:spPr>
            <a:xfrm>
              <a:off x="2583152" y="940307"/>
              <a:ext cx="2768356" cy="1793136"/>
            </a:xfrm>
            <a:prstGeom prst="rect">
              <a:avLst/>
            </a:prstGeom>
            <a:noFill/>
            <a:ln>
              <a:noFill/>
            </a:ln>
          </p:spPr>
          <p:txBody>
            <a:bodyPr spcFirstLastPara="1" wrap="square" lIns="22000" tIns="22000" rIns="22000" bIns="22000" anchor="ctr" anchorCtr="0">
              <a:noAutofit/>
            </a:bodyPr>
            <a:lstStyle/>
            <a:p>
              <a:pPr marL="0" marR="0" lvl="0" indent="0" algn="ctr" defTabSz="609660" rtl="0" eaLnBrk="1" fontAlgn="auto" latinLnBrk="0" hangingPunct="1">
                <a:lnSpc>
                  <a:spcPct val="90000"/>
                </a:lnSpc>
                <a:spcBef>
                  <a:spcPts val="0"/>
                </a:spcBef>
                <a:spcAft>
                  <a:spcPts val="0"/>
                </a:spcAft>
                <a:buClr>
                  <a:srgbClr val="000000"/>
                </a:buClr>
                <a:buSzPts val="2600"/>
                <a:buFontTx/>
                <a:buNone/>
                <a:tabLst/>
                <a:defRPr/>
              </a:pPr>
              <a:r>
                <a:rPr kumimoji="0" lang="sk-SK" sz="1733" b="1" i="0" u="none" strike="noStrike" kern="1200" cap="none" spc="0" normalizeH="0" baseline="0" noProof="0" dirty="0">
                  <a:ln>
                    <a:noFill/>
                  </a:ln>
                  <a:solidFill>
                    <a:srgbClr val="000000"/>
                  </a:solidFill>
                  <a:effectLst/>
                  <a:uLnTx/>
                  <a:uFillTx/>
                  <a:latin typeface="Maven Pro" panose="020B0604020202020204" charset="0"/>
                  <a:ea typeface="Calibri"/>
                  <a:cs typeface="Maven Pro" panose="020B0604020202020204" charset="0"/>
                  <a:sym typeface="Century Gothic"/>
                </a:rPr>
                <a:t>Plán zlepšenia</a:t>
              </a:r>
              <a:endParaRPr kumimoji="0" sz="1733" b="1" i="0" u="none" strike="noStrike" kern="1200" cap="none" spc="0" normalizeH="0" baseline="0" noProof="0" dirty="0">
                <a:ln>
                  <a:noFill/>
                </a:ln>
                <a:solidFill>
                  <a:srgbClr val="000000"/>
                </a:solidFill>
                <a:effectLst/>
                <a:uLnTx/>
                <a:uFillTx/>
                <a:latin typeface="Maven Pro" panose="020B0604020202020204" charset="0"/>
                <a:ea typeface="Calibri"/>
                <a:cs typeface="Maven Pro" panose="020B0604020202020204" charset="0"/>
                <a:sym typeface="Calibri"/>
              </a:endParaRPr>
            </a:p>
          </p:txBody>
        </p:sp>
        <p:sp>
          <p:nvSpPr>
            <p:cNvPr id="10" name="Google Shape;600;p17">
              <a:extLst>
                <a:ext uri="{FF2B5EF4-FFF2-40B4-BE49-F238E27FC236}">
                  <a16:creationId xmlns:a16="http://schemas.microsoft.com/office/drawing/2014/main" id="{14C47224-43BF-08E6-78B6-0937F9D8D0EC}"/>
                </a:ext>
              </a:extLst>
            </p:cNvPr>
            <p:cNvSpPr/>
            <p:nvPr/>
          </p:nvSpPr>
          <p:spPr>
            <a:xfrm>
              <a:off x="735020" y="-1579"/>
              <a:ext cx="3687746" cy="3687746"/>
            </a:xfrm>
            <a:custGeom>
              <a:avLst/>
              <a:gdLst/>
              <a:ahLst/>
              <a:cxnLst/>
              <a:rect l="l" t="t" r="r" b="b"/>
              <a:pathLst>
                <a:path w="120000" h="120000" extrusionOk="0">
                  <a:moveTo>
                    <a:pt x="101454" y="92076"/>
                  </a:moveTo>
                  <a:cubicBezTo>
                    <a:pt x="92522" y="103620"/>
                    <a:pt x="79181" y="110916"/>
                    <a:pt x="64642" y="112209"/>
                  </a:cubicBezTo>
                  <a:cubicBezTo>
                    <a:pt x="50103" y="113501"/>
                    <a:pt x="35684" y="108673"/>
                    <a:pt x="24855" y="98886"/>
                  </a:cubicBezTo>
                  <a:lnTo>
                    <a:pt x="18937" y="103466"/>
                  </a:lnTo>
                  <a:lnTo>
                    <a:pt x="23045" y="88594"/>
                  </a:lnTo>
                  <a:lnTo>
                    <a:pt x="39934" y="87219"/>
                  </a:lnTo>
                  <a:lnTo>
                    <a:pt x="34038" y="91780"/>
                  </a:lnTo>
                  <a:lnTo>
                    <a:pt x="34038" y="91780"/>
                  </a:lnTo>
                  <a:cubicBezTo>
                    <a:pt x="42613" y="98785"/>
                    <a:pt x="53653" y="102027"/>
                    <a:pt x="64654" y="100772"/>
                  </a:cubicBezTo>
                  <a:cubicBezTo>
                    <a:pt x="75654" y="99516"/>
                    <a:pt x="85680" y="93869"/>
                    <a:pt x="92455" y="85113"/>
                  </a:cubicBezTo>
                  <a:close/>
                </a:path>
              </a:pathLst>
            </a:custGeom>
            <a:solidFill>
              <a:schemeClr val="accent4"/>
            </a:solidFill>
            <a:ln w="12700" cap="flat" cmpd="sng">
              <a:solidFill>
                <a:schemeClr val="lt1"/>
              </a:solidFill>
              <a:prstDash val="solid"/>
              <a:miter lim="800000"/>
              <a:headEnd type="none" w="sm" len="sm"/>
              <a:tailEnd type="none" w="sm" len="sm"/>
            </a:ln>
          </p:spPr>
          <p:txBody>
            <a:bodyPr spcFirstLastPara="1" wrap="square" lIns="60950" tIns="60950" rIns="60950" bIns="60950" anchor="ctr" anchorCtr="0">
              <a:noAutofit/>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srgbClr val="000000"/>
                </a:solidFill>
                <a:effectLst/>
                <a:uLnTx/>
                <a:uFillTx/>
                <a:latin typeface="Arial"/>
                <a:ea typeface="+mn-ea"/>
                <a:cs typeface="Arial"/>
                <a:sym typeface="Arial"/>
              </a:endParaRPr>
            </a:p>
          </p:txBody>
        </p:sp>
        <p:sp>
          <p:nvSpPr>
            <p:cNvPr id="11" name="Google Shape;601;p17">
              <a:extLst>
                <a:ext uri="{FF2B5EF4-FFF2-40B4-BE49-F238E27FC236}">
                  <a16:creationId xmlns:a16="http://schemas.microsoft.com/office/drawing/2014/main" id="{5A879761-51AD-6B2F-C053-B6F9C428B4FC}"/>
                </a:ext>
              </a:extLst>
            </p:cNvPr>
            <p:cNvSpPr/>
            <p:nvPr/>
          </p:nvSpPr>
          <p:spPr>
            <a:xfrm>
              <a:off x="217252" y="945725"/>
              <a:ext cx="1793136" cy="1793136"/>
            </a:xfrm>
            <a:prstGeom prst="rect">
              <a:avLst/>
            </a:prstGeom>
            <a:noFill/>
            <a:ln>
              <a:noFill/>
            </a:ln>
          </p:spPr>
          <p:txBody>
            <a:bodyPr spcFirstLastPara="1" wrap="square" lIns="60950" tIns="60950" rIns="60950" bIns="60950" anchor="ctr" anchorCtr="0">
              <a:noAutofit/>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srgbClr val="000000"/>
                </a:solidFill>
                <a:effectLst/>
                <a:uLnTx/>
                <a:uFillTx/>
                <a:latin typeface="Arial"/>
                <a:ea typeface="+mn-ea"/>
                <a:cs typeface="Arial"/>
                <a:sym typeface="Arial"/>
              </a:endParaRPr>
            </a:p>
          </p:txBody>
        </p:sp>
        <p:sp>
          <p:nvSpPr>
            <p:cNvPr id="12" name="Google Shape;602;p17">
              <a:extLst>
                <a:ext uri="{FF2B5EF4-FFF2-40B4-BE49-F238E27FC236}">
                  <a16:creationId xmlns:a16="http://schemas.microsoft.com/office/drawing/2014/main" id="{4AABFF91-E6F3-F158-6A89-F6AAE8F17D78}"/>
                </a:ext>
              </a:extLst>
            </p:cNvPr>
            <p:cNvSpPr txBox="1"/>
            <p:nvPr/>
          </p:nvSpPr>
          <p:spPr>
            <a:xfrm>
              <a:off x="-350921" y="956343"/>
              <a:ext cx="2624574" cy="1793136"/>
            </a:xfrm>
            <a:prstGeom prst="rect">
              <a:avLst/>
            </a:prstGeom>
            <a:noFill/>
            <a:ln>
              <a:noFill/>
            </a:ln>
          </p:spPr>
          <p:txBody>
            <a:bodyPr spcFirstLastPara="1" wrap="square" lIns="22000" tIns="22000" rIns="22000" bIns="22000" anchor="ctr" anchorCtr="0">
              <a:noAutofit/>
            </a:bodyPr>
            <a:lstStyle/>
            <a:p>
              <a:pPr marL="0" marR="0" lvl="0" indent="0" algn="ctr" defTabSz="609660" rtl="0" eaLnBrk="1" fontAlgn="auto" latinLnBrk="0" hangingPunct="1">
                <a:lnSpc>
                  <a:spcPct val="90000"/>
                </a:lnSpc>
                <a:spcBef>
                  <a:spcPts val="0"/>
                </a:spcBef>
                <a:spcAft>
                  <a:spcPts val="0"/>
                </a:spcAft>
                <a:buClr>
                  <a:srgbClr val="000000"/>
                </a:buClr>
                <a:buSzPts val="2600"/>
                <a:buFontTx/>
                <a:buNone/>
                <a:tabLst/>
                <a:defRPr/>
              </a:pPr>
              <a:r>
                <a:rPr kumimoji="0" lang="sk-SK" sz="1733" b="1" i="0" u="none" strike="noStrike" kern="1200" cap="none" spc="0" normalizeH="0" baseline="0" noProof="0" dirty="0">
                  <a:ln>
                    <a:noFill/>
                  </a:ln>
                  <a:solidFill>
                    <a:srgbClr val="000000"/>
                  </a:solidFill>
                  <a:effectLst/>
                  <a:uLnTx/>
                  <a:uFillTx/>
                  <a:latin typeface="Maven Pro" panose="020B0604020202020204" charset="0"/>
                  <a:ea typeface="Calibri"/>
                  <a:cs typeface="Maven Pro" panose="020B0604020202020204" charset="0"/>
                  <a:sym typeface="Calibri"/>
                </a:rPr>
                <a:t>Identifikuj oblasti na zlepšenie</a:t>
              </a:r>
              <a:endParaRPr kumimoji="0" sz="1200" b="0" i="0" u="none" strike="noStrike" kern="1200" cap="none" spc="0" normalizeH="0" baseline="0" noProof="0" dirty="0">
                <a:ln>
                  <a:noFill/>
                </a:ln>
                <a:solidFill>
                  <a:srgbClr val="000000"/>
                </a:solidFill>
                <a:effectLst/>
                <a:uLnTx/>
                <a:uFillTx/>
                <a:latin typeface="Maven Pro" panose="020B0604020202020204" charset="0"/>
                <a:ea typeface="+mn-ea"/>
                <a:cs typeface="Maven Pro" panose="020B0604020202020204" charset="0"/>
                <a:sym typeface="Arial"/>
              </a:endParaRPr>
            </a:p>
          </p:txBody>
        </p:sp>
        <p:sp>
          <p:nvSpPr>
            <p:cNvPr id="13" name="Google Shape;603;p17">
              <a:extLst>
                <a:ext uri="{FF2B5EF4-FFF2-40B4-BE49-F238E27FC236}">
                  <a16:creationId xmlns:a16="http://schemas.microsoft.com/office/drawing/2014/main" id="{66E0A58B-CC3F-7052-39BB-F67D275117AB}"/>
                </a:ext>
              </a:extLst>
            </p:cNvPr>
            <p:cNvSpPr/>
            <p:nvPr/>
          </p:nvSpPr>
          <p:spPr>
            <a:xfrm>
              <a:off x="735020" y="-1579"/>
              <a:ext cx="3687746" cy="3687746"/>
            </a:xfrm>
            <a:custGeom>
              <a:avLst/>
              <a:gdLst/>
              <a:ahLst/>
              <a:cxnLst/>
              <a:rect l="l" t="t" r="r" b="b"/>
              <a:pathLst>
                <a:path w="120000" h="120000" extrusionOk="0">
                  <a:moveTo>
                    <a:pt x="18546" y="27924"/>
                  </a:moveTo>
                  <a:lnTo>
                    <a:pt x="18546" y="27924"/>
                  </a:lnTo>
                  <a:cubicBezTo>
                    <a:pt x="27478" y="16380"/>
                    <a:pt x="40819" y="9084"/>
                    <a:pt x="55358" y="7791"/>
                  </a:cubicBezTo>
                  <a:cubicBezTo>
                    <a:pt x="69897" y="6499"/>
                    <a:pt x="84316" y="11327"/>
                    <a:pt x="95145" y="21114"/>
                  </a:cubicBezTo>
                  <a:lnTo>
                    <a:pt x="101063" y="16534"/>
                  </a:lnTo>
                  <a:lnTo>
                    <a:pt x="96955" y="31406"/>
                  </a:lnTo>
                  <a:lnTo>
                    <a:pt x="80066" y="32781"/>
                  </a:lnTo>
                  <a:lnTo>
                    <a:pt x="85962" y="28220"/>
                  </a:lnTo>
                  <a:lnTo>
                    <a:pt x="85962" y="28220"/>
                  </a:lnTo>
                  <a:cubicBezTo>
                    <a:pt x="77387" y="21215"/>
                    <a:pt x="66347" y="17973"/>
                    <a:pt x="55346" y="19228"/>
                  </a:cubicBezTo>
                  <a:cubicBezTo>
                    <a:pt x="44346" y="20484"/>
                    <a:pt x="34320" y="26131"/>
                    <a:pt x="27545" y="34887"/>
                  </a:cubicBezTo>
                  <a:close/>
                </a:path>
              </a:pathLst>
            </a:custGeom>
            <a:solidFill>
              <a:schemeClr val="accent4"/>
            </a:solidFill>
            <a:ln w="12700" cap="flat" cmpd="sng">
              <a:solidFill>
                <a:schemeClr val="lt1"/>
              </a:solidFill>
              <a:prstDash val="solid"/>
              <a:miter lim="800000"/>
              <a:headEnd type="none" w="sm" len="sm"/>
              <a:tailEnd type="none" w="sm" len="sm"/>
            </a:ln>
          </p:spPr>
          <p:txBody>
            <a:bodyPr spcFirstLastPara="1" wrap="square" lIns="60950" tIns="60950" rIns="60950" bIns="60950" anchor="ctr" anchorCtr="0">
              <a:noAutofit/>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srgbClr val="000000"/>
                </a:solidFill>
                <a:effectLst/>
                <a:uLnTx/>
                <a:uFillTx/>
                <a:latin typeface="Arial"/>
                <a:ea typeface="+mn-ea"/>
                <a:cs typeface="Arial"/>
                <a:sym typeface="Arial"/>
              </a:endParaRPr>
            </a:p>
          </p:txBody>
        </p:sp>
      </p:grpSp>
      <p:sp>
        <p:nvSpPr>
          <p:cNvPr id="14" name="Google Shape;596;p17">
            <a:extLst>
              <a:ext uri="{FF2B5EF4-FFF2-40B4-BE49-F238E27FC236}">
                <a16:creationId xmlns:a16="http://schemas.microsoft.com/office/drawing/2014/main" id="{EAE3051D-3128-F2DB-B676-04960DCDE778}"/>
              </a:ext>
            </a:extLst>
          </p:cNvPr>
          <p:cNvSpPr txBox="1">
            <a:spLocks/>
          </p:cNvSpPr>
          <p:nvPr/>
        </p:nvSpPr>
        <p:spPr>
          <a:xfrm>
            <a:off x="6960232" y="3063533"/>
            <a:ext cx="3438525" cy="549275"/>
          </a:xfrm>
          <a:prstGeom prst="rect">
            <a:avLst/>
          </a:prstGeom>
          <a:noFill/>
          <a:ln>
            <a:noFill/>
          </a:ln>
        </p:spPr>
        <p:txBody>
          <a:bodyPr spcFirstLastPara="1" wrap="square" lIns="60950" tIns="30467" rIns="60950" bIns="30467" anchor="b" anchorCtr="0">
            <a:normAutofit/>
          </a:bodyPr>
          <a:lstStyle>
            <a:defPPr marR="0" lvl="0" algn="l" rtl="0">
              <a:lnSpc>
                <a:spcPct val="100000"/>
              </a:lnSpc>
              <a:spcBef>
                <a:spcPts val="0"/>
              </a:spcBef>
              <a:spcAft>
                <a:spcPts val="0"/>
              </a:spcAft>
            </a:defPPr>
            <a:lvl1pPr marL="685800" marR="0" lvl="0" indent="-514350" algn="l" rtl="0">
              <a:lnSpc>
                <a:spcPct val="90000"/>
              </a:lnSpc>
              <a:spcBef>
                <a:spcPts val="15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1371600" marR="0" lvl="1" indent="-514350" algn="l" rtl="0">
              <a:lnSpc>
                <a:spcPct val="90000"/>
              </a:lnSpc>
              <a:spcBef>
                <a:spcPts val="75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2057400" marR="0" lvl="2" indent="-514350" algn="l" rtl="0">
              <a:lnSpc>
                <a:spcPct val="90000"/>
              </a:lnSpc>
              <a:spcBef>
                <a:spcPts val="75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2743200" marR="0" lvl="3" indent="-514350" algn="l" rtl="0">
              <a:lnSpc>
                <a:spcPct val="90000"/>
              </a:lnSpc>
              <a:spcBef>
                <a:spcPts val="75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3429000" marR="0" lvl="4" indent="-514350" algn="l" rtl="0">
              <a:lnSpc>
                <a:spcPct val="90000"/>
              </a:lnSpc>
              <a:spcBef>
                <a:spcPts val="75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4114800" marR="0" lvl="5" indent="-514350" algn="l" rtl="0">
              <a:lnSpc>
                <a:spcPct val="90000"/>
              </a:lnSpc>
              <a:spcBef>
                <a:spcPts val="75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4800600" marR="0" lvl="6" indent="-514350" algn="l" rtl="0">
              <a:lnSpc>
                <a:spcPct val="90000"/>
              </a:lnSpc>
              <a:spcBef>
                <a:spcPts val="75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5486400" marR="0" lvl="7" indent="-514350" algn="l" rtl="0">
              <a:lnSpc>
                <a:spcPct val="90000"/>
              </a:lnSpc>
              <a:spcBef>
                <a:spcPts val="75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6172200" marR="0" lvl="8" indent="-514350" algn="l" rtl="0">
              <a:lnSpc>
                <a:spcPct val="90000"/>
              </a:lnSpc>
              <a:spcBef>
                <a:spcPts val="75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marR="0" lvl="0" indent="0" algn="ctr" defTabSz="609660" rtl="0" eaLnBrk="1" fontAlgn="auto" latinLnBrk="0" hangingPunct="1">
              <a:lnSpc>
                <a:spcPct val="90000"/>
              </a:lnSpc>
              <a:spcBef>
                <a:spcPts val="0"/>
              </a:spcBef>
              <a:spcAft>
                <a:spcPts val="0"/>
              </a:spcAft>
              <a:buClr>
                <a:srgbClr val="000000"/>
              </a:buClr>
              <a:buSzPts val="2400"/>
              <a:buFont typeface="Arial"/>
              <a:buNone/>
              <a:tabLst/>
              <a:defRPr/>
            </a:pPr>
            <a:r>
              <a:rPr kumimoji="0" lang="sk-SK" sz="2667" b="1" i="0" u="none" strike="noStrike" kern="1200" cap="none" spc="0" normalizeH="0" baseline="0" noProof="0" dirty="0">
                <a:ln>
                  <a:noFill/>
                </a:ln>
                <a:solidFill>
                  <a:srgbClr val="000000"/>
                </a:solidFill>
                <a:effectLst/>
                <a:uLnTx/>
                <a:uFillTx/>
                <a:latin typeface="Maven Pro" panose="020B0604020202020204" charset="0"/>
                <a:ea typeface="Calibri"/>
                <a:cs typeface="Maven Pro" panose="020B0604020202020204" charset="0"/>
                <a:sym typeface="Ubuntu Light"/>
              </a:rPr>
              <a:t>Talentový prístup</a:t>
            </a:r>
            <a:endParaRPr kumimoji="0" lang="sk-SK" sz="2667" b="1" i="0" u="none" strike="noStrike" kern="1200" cap="none" spc="0" normalizeH="0" baseline="0" noProof="0" dirty="0">
              <a:ln>
                <a:noFill/>
              </a:ln>
              <a:solidFill>
                <a:srgbClr val="000000"/>
              </a:solidFill>
              <a:effectLst/>
              <a:uLnTx/>
              <a:uFillTx/>
              <a:latin typeface="Maven Pro" panose="020B0604020202020204" charset="0"/>
              <a:ea typeface="Calibri"/>
              <a:cs typeface="Maven Pro" panose="020B0604020202020204" charset="0"/>
              <a:sym typeface="Calibri"/>
            </a:endParaRPr>
          </a:p>
        </p:txBody>
      </p:sp>
      <p:grpSp>
        <p:nvGrpSpPr>
          <p:cNvPr id="15" name="Google Shape;597;p17">
            <a:extLst>
              <a:ext uri="{FF2B5EF4-FFF2-40B4-BE49-F238E27FC236}">
                <a16:creationId xmlns:a16="http://schemas.microsoft.com/office/drawing/2014/main" id="{7DA89A95-C56A-8BC2-CBE1-3F51ACD70E31}"/>
              </a:ext>
            </a:extLst>
          </p:cNvPr>
          <p:cNvGrpSpPr/>
          <p:nvPr/>
        </p:nvGrpSpPr>
        <p:grpSpPr>
          <a:xfrm>
            <a:off x="6602670" y="3710717"/>
            <a:ext cx="4209409" cy="2458497"/>
            <a:chOff x="-90222" y="-1579"/>
            <a:chExt cx="5409892" cy="3687746"/>
          </a:xfrm>
        </p:grpSpPr>
        <p:sp>
          <p:nvSpPr>
            <p:cNvPr id="16" name="Google Shape;598;p17">
              <a:extLst>
                <a:ext uri="{FF2B5EF4-FFF2-40B4-BE49-F238E27FC236}">
                  <a16:creationId xmlns:a16="http://schemas.microsoft.com/office/drawing/2014/main" id="{AA17BDBE-C104-A633-B0D7-55C6DBFA98A5}"/>
                </a:ext>
              </a:extLst>
            </p:cNvPr>
            <p:cNvSpPr/>
            <p:nvPr/>
          </p:nvSpPr>
          <p:spPr>
            <a:xfrm>
              <a:off x="3147398" y="945725"/>
              <a:ext cx="1793136" cy="1793136"/>
            </a:xfrm>
            <a:prstGeom prst="rect">
              <a:avLst/>
            </a:prstGeom>
            <a:noFill/>
            <a:ln>
              <a:noFill/>
            </a:ln>
          </p:spPr>
          <p:txBody>
            <a:bodyPr spcFirstLastPara="1" wrap="square" lIns="60950" tIns="60950" rIns="60950" bIns="60950" anchor="ctr" anchorCtr="0">
              <a:noAutofit/>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srgbClr val="000000"/>
                </a:solidFill>
                <a:effectLst/>
                <a:uLnTx/>
                <a:uFillTx/>
                <a:latin typeface="Arial"/>
                <a:ea typeface="+mn-ea"/>
                <a:cs typeface="Arial"/>
                <a:sym typeface="Arial"/>
              </a:endParaRPr>
            </a:p>
          </p:txBody>
        </p:sp>
        <p:sp>
          <p:nvSpPr>
            <p:cNvPr id="17" name="Google Shape;599;p17">
              <a:extLst>
                <a:ext uri="{FF2B5EF4-FFF2-40B4-BE49-F238E27FC236}">
                  <a16:creationId xmlns:a16="http://schemas.microsoft.com/office/drawing/2014/main" id="{0984F367-C67E-87F3-531E-BA9E630058EF}"/>
                </a:ext>
              </a:extLst>
            </p:cNvPr>
            <p:cNvSpPr txBox="1"/>
            <p:nvPr/>
          </p:nvSpPr>
          <p:spPr>
            <a:xfrm>
              <a:off x="2835630" y="959507"/>
              <a:ext cx="2484040" cy="1793136"/>
            </a:xfrm>
            <a:prstGeom prst="rect">
              <a:avLst/>
            </a:prstGeom>
            <a:noFill/>
            <a:ln>
              <a:noFill/>
            </a:ln>
          </p:spPr>
          <p:txBody>
            <a:bodyPr spcFirstLastPara="1" wrap="square" lIns="22000" tIns="22000" rIns="22000" bIns="22000" anchor="ctr" anchorCtr="0">
              <a:noAutofit/>
            </a:bodyPr>
            <a:lstStyle/>
            <a:p>
              <a:pPr marL="0" marR="0" lvl="0" indent="0" algn="ctr" defTabSz="609660" rtl="0" eaLnBrk="1" fontAlgn="auto" latinLnBrk="0" hangingPunct="1">
                <a:lnSpc>
                  <a:spcPct val="90000"/>
                </a:lnSpc>
                <a:spcBef>
                  <a:spcPts val="0"/>
                </a:spcBef>
                <a:spcAft>
                  <a:spcPts val="0"/>
                </a:spcAft>
                <a:buClr>
                  <a:srgbClr val="000000"/>
                </a:buClr>
                <a:buSzPts val="2600"/>
                <a:buFontTx/>
                <a:buNone/>
                <a:tabLst/>
                <a:defRPr/>
              </a:pPr>
              <a:r>
                <a:rPr kumimoji="0" lang="sk-SK" sz="1733" b="1" i="0" u="none" strike="noStrike" kern="1200" cap="none" spc="0" normalizeH="0" baseline="0" noProof="0" dirty="0">
                  <a:ln>
                    <a:noFill/>
                  </a:ln>
                  <a:solidFill>
                    <a:srgbClr val="000000"/>
                  </a:solidFill>
                  <a:effectLst/>
                  <a:uLnTx/>
                  <a:uFillTx/>
                  <a:latin typeface="Maven Pro" panose="020B0604020202020204" charset="0"/>
                  <a:ea typeface="Calibri"/>
                  <a:cs typeface="Maven Pro" panose="020B0604020202020204" charset="0"/>
                  <a:sym typeface="Century Gothic"/>
                </a:rPr>
                <a:t>Rozvíjaj ich do silných stránok</a:t>
              </a:r>
              <a:endParaRPr kumimoji="0" sz="1733" b="1" i="0" u="none" strike="noStrike" kern="1200" cap="none" spc="0" normalizeH="0" baseline="0" noProof="0" dirty="0">
                <a:ln>
                  <a:noFill/>
                </a:ln>
                <a:solidFill>
                  <a:srgbClr val="000000"/>
                </a:solidFill>
                <a:effectLst/>
                <a:uLnTx/>
                <a:uFillTx/>
                <a:latin typeface="Maven Pro" panose="020B0604020202020204" charset="0"/>
                <a:ea typeface="Calibri"/>
                <a:cs typeface="Maven Pro" panose="020B0604020202020204" charset="0"/>
                <a:sym typeface="Calibri"/>
              </a:endParaRPr>
            </a:p>
          </p:txBody>
        </p:sp>
        <p:sp>
          <p:nvSpPr>
            <p:cNvPr id="18" name="Google Shape;600;p17">
              <a:extLst>
                <a:ext uri="{FF2B5EF4-FFF2-40B4-BE49-F238E27FC236}">
                  <a16:creationId xmlns:a16="http://schemas.microsoft.com/office/drawing/2014/main" id="{301E28A4-472E-98D5-1590-AE22D29E6019}"/>
                </a:ext>
              </a:extLst>
            </p:cNvPr>
            <p:cNvSpPr/>
            <p:nvPr/>
          </p:nvSpPr>
          <p:spPr>
            <a:xfrm>
              <a:off x="735020" y="-1579"/>
              <a:ext cx="3687746" cy="3687746"/>
            </a:xfrm>
            <a:custGeom>
              <a:avLst/>
              <a:gdLst/>
              <a:ahLst/>
              <a:cxnLst/>
              <a:rect l="l" t="t" r="r" b="b"/>
              <a:pathLst>
                <a:path w="120000" h="120000" extrusionOk="0">
                  <a:moveTo>
                    <a:pt x="101454" y="92076"/>
                  </a:moveTo>
                  <a:cubicBezTo>
                    <a:pt x="92522" y="103620"/>
                    <a:pt x="79181" y="110916"/>
                    <a:pt x="64642" y="112209"/>
                  </a:cubicBezTo>
                  <a:cubicBezTo>
                    <a:pt x="50103" y="113501"/>
                    <a:pt x="35684" y="108673"/>
                    <a:pt x="24855" y="98886"/>
                  </a:cubicBezTo>
                  <a:lnTo>
                    <a:pt x="18937" y="103466"/>
                  </a:lnTo>
                  <a:lnTo>
                    <a:pt x="23045" y="88594"/>
                  </a:lnTo>
                  <a:lnTo>
                    <a:pt x="39934" y="87219"/>
                  </a:lnTo>
                  <a:lnTo>
                    <a:pt x="34038" y="91780"/>
                  </a:lnTo>
                  <a:lnTo>
                    <a:pt x="34038" y="91780"/>
                  </a:lnTo>
                  <a:cubicBezTo>
                    <a:pt x="42613" y="98785"/>
                    <a:pt x="53653" y="102027"/>
                    <a:pt x="64654" y="100772"/>
                  </a:cubicBezTo>
                  <a:cubicBezTo>
                    <a:pt x="75654" y="99516"/>
                    <a:pt x="85680" y="93869"/>
                    <a:pt x="92455" y="85113"/>
                  </a:cubicBezTo>
                  <a:close/>
                </a:path>
              </a:pathLst>
            </a:custGeom>
            <a:solidFill>
              <a:schemeClr val="accent4"/>
            </a:solidFill>
            <a:ln w="12700" cap="flat" cmpd="sng">
              <a:solidFill>
                <a:schemeClr val="lt1"/>
              </a:solidFill>
              <a:prstDash val="solid"/>
              <a:miter lim="800000"/>
              <a:headEnd type="none" w="sm" len="sm"/>
              <a:tailEnd type="none" w="sm" len="sm"/>
            </a:ln>
          </p:spPr>
          <p:txBody>
            <a:bodyPr spcFirstLastPara="1" wrap="square" lIns="60950" tIns="60950" rIns="60950" bIns="60950" anchor="ctr" anchorCtr="0">
              <a:noAutofit/>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srgbClr val="000000"/>
                </a:solidFill>
                <a:effectLst/>
                <a:uLnTx/>
                <a:uFillTx/>
                <a:latin typeface="Arial"/>
                <a:ea typeface="+mn-ea"/>
                <a:cs typeface="Arial"/>
                <a:sym typeface="Arial"/>
              </a:endParaRPr>
            </a:p>
          </p:txBody>
        </p:sp>
        <p:sp>
          <p:nvSpPr>
            <p:cNvPr id="19" name="Google Shape;601;p17">
              <a:extLst>
                <a:ext uri="{FF2B5EF4-FFF2-40B4-BE49-F238E27FC236}">
                  <a16:creationId xmlns:a16="http://schemas.microsoft.com/office/drawing/2014/main" id="{DF14C54B-4D88-2C3F-E3E1-BFDDA8712F94}"/>
                </a:ext>
              </a:extLst>
            </p:cNvPr>
            <p:cNvSpPr/>
            <p:nvPr/>
          </p:nvSpPr>
          <p:spPr>
            <a:xfrm>
              <a:off x="217252" y="945725"/>
              <a:ext cx="1793136" cy="1793136"/>
            </a:xfrm>
            <a:prstGeom prst="rect">
              <a:avLst/>
            </a:prstGeom>
            <a:noFill/>
            <a:ln>
              <a:noFill/>
            </a:ln>
          </p:spPr>
          <p:txBody>
            <a:bodyPr spcFirstLastPara="1" wrap="square" lIns="60950" tIns="60950" rIns="60950" bIns="60950" anchor="ctr" anchorCtr="0">
              <a:noAutofit/>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srgbClr val="000000"/>
                </a:solidFill>
                <a:effectLst/>
                <a:uLnTx/>
                <a:uFillTx/>
                <a:latin typeface="Arial"/>
                <a:ea typeface="+mn-ea"/>
                <a:cs typeface="Arial"/>
                <a:sym typeface="Arial"/>
              </a:endParaRPr>
            </a:p>
          </p:txBody>
        </p:sp>
        <p:sp>
          <p:nvSpPr>
            <p:cNvPr id="20" name="Google Shape;602;p17">
              <a:extLst>
                <a:ext uri="{FF2B5EF4-FFF2-40B4-BE49-F238E27FC236}">
                  <a16:creationId xmlns:a16="http://schemas.microsoft.com/office/drawing/2014/main" id="{A08A073A-B7F1-3F95-24CA-C43BC60EB8A0}"/>
                </a:ext>
              </a:extLst>
            </p:cNvPr>
            <p:cNvSpPr txBox="1"/>
            <p:nvPr/>
          </p:nvSpPr>
          <p:spPr>
            <a:xfrm>
              <a:off x="-90222" y="945725"/>
              <a:ext cx="2203422" cy="1793136"/>
            </a:xfrm>
            <a:prstGeom prst="rect">
              <a:avLst/>
            </a:prstGeom>
            <a:noFill/>
            <a:ln>
              <a:noFill/>
            </a:ln>
          </p:spPr>
          <p:txBody>
            <a:bodyPr spcFirstLastPara="1" wrap="square" lIns="22000" tIns="22000" rIns="22000" bIns="22000" anchor="ctr" anchorCtr="0">
              <a:noAutofit/>
            </a:bodyPr>
            <a:lstStyle/>
            <a:p>
              <a:pPr marL="0" marR="0" lvl="0" indent="0" algn="ctr" defTabSz="609660" rtl="0" eaLnBrk="1" fontAlgn="auto" latinLnBrk="0" hangingPunct="1">
                <a:lnSpc>
                  <a:spcPct val="90000"/>
                </a:lnSpc>
                <a:spcBef>
                  <a:spcPts val="0"/>
                </a:spcBef>
                <a:spcAft>
                  <a:spcPts val="0"/>
                </a:spcAft>
                <a:buClr>
                  <a:srgbClr val="000000"/>
                </a:buClr>
                <a:buSzPts val="2600"/>
                <a:buFontTx/>
                <a:buNone/>
                <a:tabLst/>
                <a:defRPr/>
              </a:pPr>
              <a:r>
                <a:rPr kumimoji="0" lang="sk-SK" sz="1733" b="1" i="0" u="none" strike="noStrike" kern="1200" cap="none" spc="0" normalizeH="0" baseline="0" noProof="0" dirty="0">
                  <a:ln>
                    <a:noFill/>
                  </a:ln>
                  <a:solidFill>
                    <a:srgbClr val="000000"/>
                  </a:solidFill>
                  <a:effectLst/>
                  <a:uLnTx/>
                  <a:uFillTx/>
                  <a:latin typeface="Maven Pro" panose="020B0604020202020204" charset="0"/>
                  <a:ea typeface="Calibri"/>
                  <a:cs typeface="Maven Pro" panose="020B0604020202020204" charset="0"/>
                  <a:sym typeface="Calibri"/>
                </a:rPr>
                <a:t>Identifikuj svoje talenty</a:t>
              </a:r>
              <a:endParaRPr kumimoji="0" sz="1733" b="1" i="0" u="none" strike="noStrike" kern="1200" cap="none" spc="0" normalizeH="0" baseline="0" noProof="0" dirty="0">
                <a:ln>
                  <a:noFill/>
                </a:ln>
                <a:solidFill>
                  <a:srgbClr val="000000"/>
                </a:solidFill>
                <a:effectLst/>
                <a:uLnTx/>
                <a:uFillTx/>
                <a:latin typeface="Maven Pro" panose="020B0604020202020204" charset="0"/>
                <a:ea typeface="Calibri"/>
                <a:cs typeface="Maven Pro" panose="020B0604020202020204" charset="0"/>
                <a:sym typeface="Arial"/>
              </a:endParaRPr>
            </a:p>
          </p:txBody>
        </p:sp>
        <p:sp>
          <p:nvSpPr>
            <p:cNvPr id="21" name="Google Shape;603;p17">
              <a:extLst>
                <a:ext uri="{FF2B5EF4-FFF2-40B4-BE49-F238E27FC236}">
                  <a16:creationId xmlns:a16="http://schemas.microsoft.com/office/drawing/2014/main" id="{A1E754FB-F6A4-9AFA-A4A9-FBA3E7A98A41}"/>
                </a:ext>
              </a:extLst>
            </p:cNvPr>
            <p:cNvSpPr/>
            <p:nvPr/>
          </p:nvSpPr>
          <p:spPr>
            <a:xfrm>
              <a:off x="735020" y="-1579"/>
              <a:ext cx="3687746" cy="3687746"/>
            </a:xfrm>
            <a:custGeom>
              <a:avLst/>
              <a:gdLst/>
              <a:ahLst/>
              <a:cxnLst/>
              <a:rect l="l" t="t" r="r" b="b"/>
              <a:pathLst>
                <a:path w="120000" h="120000" extrusionOk="0">
                  <a:moveTo>
                    <a:pt x="18546" y="27924"/>
                  </a:moveTo>
                  <a:lnTo>
                    <a:pt x="18546" y="27924"/>
                  </a:lnTo>
                  <a:cubicBezTo>
                    <a:pt x="27478" y="16380"/>
                    <a:pt x="40819" y="9084"/>
                    <a:pt x="55358" y="7791"/>
                  </a:cubicBezTo>
                  <a:cubicBezTo>
                    <a:pt x="69897" y="6499"/>
                    <a:pt x="84316" y="11327"/>
                    <a:pt x="95145" y="21114"/>
                  </a:cubicBezTo>
                  <a:lnTo>
                    <a:pt x="101063" y="16534"/>
                  </a:lnTo>
                  <a:lnTo>
                    <a:pt x="96955" y="31406"/>
                  </a:lnTo>
                  <a:lnTo>
                    <a:pt x="80066" y="32781"/>
                  </a:lnTo>
                  <a:lnTo>
                    <a:pt x="85962" y="28220"/>
                  </a:lnTo>
                  <a:lnTo>
                    <a:pt x="85962" y="28220"/>
                  </a:lnTo>
                  <a:cubicBezTo>
                    <a:pt x="77387" y="21215"/>
                    <a:pt x="66347" y="17973"/>
                    <a:pt x="55346" y="19228"/>
                  </a:cubicBezTo>
                  <a:cubicBezTo>
                    <a:pt x="44346" y="20484"/>
                    <a:pt x="34320" y="26131"/>
                    <a:pt x="27545" y="34887"/>
                  </a:cubicBezTo>
                  <a:close/>
                </a:path>
              </a:pathLst>
            </a:custGeom>
            <a:solidFill>
              <a:schemeClr val="accent4"/>
            </a:solidFill>
            <a:ln w="12700" cap="flat" cmpd="sng">
              <a:solidFill>
                <a:schemeClr val="lt1"/>
              </a:solidFill>
              <a:prstDash val="solid"/>
              <a:miter lim="800000"/>
              <a:headEnd type="none" w="sm" len="sm"/>
              <a:tailEnd type="none" w="sm" len="sm"/>
            </a:ln>
          </p:spPr>
          <p:txBody>
            <a:bodyPr spcFirstLastPara="1" wrap="square" lIns="60950" tIns="60950" rIns="60950" bIns="60950" anchor="ctr" anchorCtr="0">
              <a:noAutofit/>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247880468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Motív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Motív balíka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ív balíka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Watermark Design Template">
  <a:themeElements>
    <a:clrScheme name="Violet">
      <a:dk1>
        <a:srgbClr val="000000"/>
      </a:dk1>
      <a:lt1>
        <a:srgbClr val="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Gallup_LightGray">
  <a:themeElements>
    <a:clrScheme name="Strengths">
      <a:dk1>
        <a:srgbClr val="2B2B2B"/>
      </a:dk1>
      <a:lt1>
        <a:srgbClr val="FFFFFF"/>
      </a:lt1>
      <a:dk2>
        <a:srgbClr val="666666"/>
      </a:dk2>
      <a:lt2>
        <a:srgbClr val="ECF4DE"/>
      </a:lt2>
      <a:accent1>
        <a:srgbClr val="7B2480"/>
      </a:accent1>
      <a:accent2>
        <a:srgbClr val="E97100"/>
      </a:accent2>
      <a:accent3>
        <a:srgbClr val="0070CC"/>
      </a:accent3>
      <a:accent4>
        <a:srgbClr val="00945D"/>
      </a:accent4>
      <a:accent5>
        <a:srgbClr val="60C24F"/>
      </a:accent5>
      <a:accent6>
        <a:srgbClr val="ECF3DE"/>
      </a:accent6>
      <a:hlink>
        <a:srgbClr val="61C250"/>
      </a:hlink>
      <a:folHlink>
        <a:srgbClr val="007934"/>
      </a:folHlink>
    </a:clrScheme>
    <a:fontScheme name="Gallup">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3175">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FF0000"/>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dirty="0" err="1" smtClean="0">
            <a:latin typeface="+mn-lt"/>
          </a:defRPr>
        </a:defPPr>
      </a:lstStyle>
    </a:txDef>
  </a:objectDefaults>
  <a:extraClrSchemeLst>
    <a:extraClrScheme>
      <a:clrScheme name="Default Design 1">
        <a:dk1>
          <a:srgbClr val="4D4F53"/>
        </a:dk1>
        <a:lt1>
          <a:srgbClr val="FFFFFF"/>
        </a:lt1>
        <a:dk2>
          <a:srgbClr val="61C250"/>
        </a:dk2>
        <a:lt2>
          <a:srgbClr val="4D4F53"/>
        </a:lt2>
        <a:accent1>
          <a:srgbClr val="C3E76F"/>
        </a:accent1>
        <a:accent2>
          <a:srgbClr val="61C250"/>
        </a:accent2>
        <a:accent3>
          <a:srgbClr val="FFFFFF"/>
        </a:accent3>
        <a:accent4>
          <a:srgbClr val="404246"/>
        </a:accent4>
        <a:accent5>
          <a:srgbClr val="DEF1BB"/>
        </a:accent5>
        <a:accent6>
          <a:srgbClr val="57B048"/>
        </a:accent6>
        <a:hlink>
          <a:srgbClr val="007934"/>
        </a:hlink>
        <a:folHlink>
          <a:srgbClr val="275937"/>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Gallup">
  <a:themeElements>
    <a:clrScheme name="Gallup Brand 2">
      <a:dk1>
        <a:srgbClr val="2B2B2B"/>
      </a:dk1>
      <a:lt1>
        <a:srgbClr val="FFFFFF"/>
      </a:lt1>
      <a:dk2>
        <a:srgbClr val="666666"/>
      </a:dk2>
      <a:lt2>
        <a:srgbClr val="ECF4DE"/>
      </a:lt2>
      <a:accent1>
        <a:srgbClr val="007934"/>
      </a:accent1>
      <a:accent2>
        <a:srgbClr val="61C250"/>
      </a:accent2>
      <a:accent3>
        <a:srgbClr val="929292"/>
      </a:accent3>
      <a:accent4>
        <a:srgbClr val="BBBBBB"/>
      </a:accent4>
      <a:accent5>
        <a:srgbClr val="0096D6"/>
      </a:accent5>
      <a:accent6>
        <a:srgbClr val="EEAF30"/>
      </a:accent6>
      <a:hlink>
        <a:srgbClr val="61C250"/>
      </a:hlink>
      <a:folHlink>
        <a:srgbClr val="007934"/>
      </a:folHlink>
    </a:clrScheme>
    <a:fontScheme name="Gallup">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3175">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FF0000"/>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dirty="0" err="1" smtClean="0">
            <a:latin typeface="+mn-lt"/>
          </a:defRPr>
        </a:defPPr>
      </a:lstStyle>
    </a:txDef>
  </a:objectDefaults>
  <a:extraClrSchemeLst>
    <a:extraClrScheme>
      <a:clrScheme name="Default Design 1">
        <a:dk1>
          <a:srgbClr val="4D4F53"/>
        </a:dk1>
        <a:lt1>
          <a:srgbClr val="FFFFFF"/>
        </a:lt1>
        <a:dk2>
          <a:srgbClr val="61C250"/>
        </a:dk2>
        <a:lt2>
          <a:srgbClr val="4D4F53"/>
        </a:lt2>
        <a:accent1>
          <a:srgbClr val="C3E76F"/>
        </a:accent1>
        <a:accent2>
          <a:srgbClr val="61C250"/>
        </a:accent2>
        <a:accent3>
          <a:srgbClr val="FFFFFF"/>
        </a:accent3>
        <a:accent4>
          <a:srgbClr val="404246"/>
        </a:accent4>
        <a:accent5>
          <a:srgbClr val="DEF1BB"/>
        </a:accent5>
        <a:accent6>
          <a:srgbClr val="57B048"/>
        </a:accent6>
        <a:hlink>
          <a:srgbClr val="007934"/>
        </a:hlink>
        <a:folHlink>
          <a:srgbClr val="275937"/>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Motív balíka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ArchiveVTI">
  <a:themeElements>
    <a:clrScheme name="Archive">
      <a:dk1>
        <a:sysClr val="windowText" lastClr="000000"/>
      </a:dk1>
      <a:lt1>
        <a:sysClr val="window" lastClr="FFFFFF"/>
      </a:lt1>
      <a:dk2>
        <a:srgbClr val="353B3D"/>
      </a:dk2>
      <a:lt2>
        <a:srgbClr val="EEECEA"/>
      </a:lt2>
      <a:accent1>
        <a:srgbClr val="A65E5E"/>
      </a:accent1>
      <a:accent2>
        <a:srgbClr val="9D6053"/>
      </a:accent2>
      <a:accent3>
        <a:srgbClr val="968274"/>
      </a:accent3>
      <a:accent4>
        <a:srgbClr val="878079"/>
      </a:accent4>
      <a:accent5>
        <a:srgbClr val="6C737A"/>
      </a:accent5>
      <a:accent6>
        <a:srgbClr val="697777"/>
      </a:accent6>
      <a:hlink>
        <a:srgbClr val="A25872"/>
      </a:hlink>
      <a:folHlink>
        <a:srgbClr val="667A7E"/>
      </a:folHlink>
    </a:clrScheme>
    <a:fontScheme name="Custom 170">
      <a:majorFont>
        <a:latin typeface="Bembo"/>
        <a:ea typeface=""/>
        <a:cs typeface=""/>
      </a:majorFont>
      <a:minorFont>
        <a:latin typeface="Bemb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chiveVTI" id="{514BDC9F-20AC-40CA-9FE7-B30987BCD2D4}" vid="{D8FA1533-D953-46ED-B2C7-B32AF1BED7A8}"/>
    </a:ext>
  </a:extLst>
</a:theme>
</file>

<file path=docProps/app.xml><?xml version="1.0" encoding="utf-8"?>
<Properties xmlns="http://schemas.openxmlformats.org/officeDocument/2006/extended-properties" xmlns:vt="http://schemas.openxmlformats.org/officeDocument/2006/docPropsVTypes">
  <TotalTime>4768</TotalTime>
  <Words>1950</Words>
  <Application>Microsoft Office PowerPoint</Application>
  <PresentationFormat>Widescreen</PresentationFormat>
  <Paragraphs>217</Paragraphs>
  <Slides>29</Slides>
  <Notes>18</Notes>
  <HiddenSlides>0</HiddenSlides>
  <MMClips>1</MMClips>
  <ScaleCrop>false</ScaleCrop>
  <HeadingPairs>
    <vt:vector size="6" baseType="variant">
      <vt:variant>
        <vt:lpstr>Fonts Used</vt:lpstr>
      </vt:variant>
      <vt:variant>
        <vt:i4>14</vt:i4>
      </vt:variant>
      <vt:variant>
        <vt:lpstr>Theme</vt:lpstr>
      </vt:variant>
      <vt:variant>
        <vt:i4>10</vt:i4>
      </vt:variant>
      <vt:variant>
        <vt:lpstr>Slide Titles</vt:lpstr>
      </vt:variant>
      <vt:variant>
        <vt:i4>29</vt:i4>
      </vt:variant>
    </vt:vector>
  </HeadingPairs>
  <TitlesOfParts>
    <vt:vector size="53" baseType="lpstr">
      <vt:lpstr>Birthstone</vt:lpstr>
      <vt:lpstr>Raleway</vt:lpstr>
      <vt:lpstr>Century Gothic</vt:lpstr>
      <vt:lpstr>Bembo</vt:lpstr>
      <vt:lpstr>Maven Pro</vt:lpstr>
      <vt:lpstr>Georgia</vt:lpstr>
      <vt:lpstr>Arial</vt:lpstr>
      <vt:lpstr>Wingdings</vt:lpstr>
      <vt:lpstr>Times New Roman</vt:lpstr>
      <vt:lpstr>Noto Sans Symbols</vt:lpstr>
      <vt:lpstr>Times</vt:lpstr>
      <vt:lpstr>Calibri</vt:lpstr>
      <vt:lpstr>YACgEZ1cb1Q 0</vt:lpstr>
      <vt:lpstr>Calibri Light</vt:lpstr>
      <vt:lpstr>Office Theme</vt:lpstr>
      <vt:lpstr>2_Motív balíka Office</vt:lpstr>
      <vt:lpstr>Motív balíka Office</vt:lpstr>
      <vt:lpstr>1_Watermark Design Template</vt:lpstr>
      <vt:lpstr>1_Office Theme</vt:lpstr>
      <vt:lpstr>1_Gallup_LightGray</vt:lpstr>
      <vt:lpstr>Gallup</vt:lpstr>
      <vt:lpstr>1_Motív balíka Office</vt:lpstr>
      <vt:lpstr>ArchiveVTI</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Na čo sa zameriavame ako rodičia a učitelia?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Aká je pravdepodobnosť?</vt:lpstr>
      <vt:lpstr>Rozvoj založený na talentoch zvyšuje výkonnosť</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sudhakar madugula</dc:creator>
  <cp:lastModifiedBy>Vladimira Sarvasova</cp:lastModifiedBy>
  <cp:revision>15</cp:revision>
  <dcterms:created xsi:type="dcterms:W3CDTF">2023-06-04T17:16:41Z</dcterms:created>
  <dcterms:modified xsi:type="dcterms:W3CDTF">2024-07-12T06:15:46Z</dcterms:modified>
</cp:coreProperties>
</file>